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EED78-DFB0-4D17-84DA-898A15BCED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8E8F6-3F18-4F0C-BB17-F47B5854B7C8}">
      <dgm:prSet phldrT="[Text]" phldr="0" custT="1"/>
      <dgm:spPr/>
      <dgm:t>
        <a:bodyPr/>
        <a:lstStyle/>
        <a:p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Ngành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Môi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103003-23CE-4193-9D35-8D85FFC46A23}" type="parTrans" cxnId="{2CE28466-60D3-4871-A9F5-7E08E6D179BC}">
      <dgm:prSet/>
      <dgm:spPr/>
      <dgm:t>
        <a:bodyPr/>
        <a:lstStyle/>
        <a:p>
          <a:endParaRPr lang="en-US"/>
        </a:p>
      </dgm:t>
    </dgm:pt>
    <dgm:pt modelId="{85000370-B9A3-4ECE-A478-77F7D820DEFB}" type="sibTrans" cxnId="{2CE28466-60D3-4871-A9F5-7E08E6D179BC}">
      <dgm:prSet/>
      <dgm:spPr/>
      <dgm:t>
        <a:bodyPr/>
        <a:lstStyle/>
        <a:p>
          <a:endParaRPr lang="en-US"/>
        </a:p>
      </dgm:t>
    </dgm:pt>
    <dgm:pt modelId="{F948FEFF-1481-455E-83E0-6922789C1AC9}">
      <dgm:prSet phldrT="[Text]" phldr="0" custT="1"/>
      <dgm:spPr/>
      <dgm:t>
        <a:bodyPr/>
        <a:lstStyle/>
        <a:p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vấn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môi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B295D5-DA19-4248-AF82-2F2A22689D4B}" type="parTrans" cxnId="{0A5C5C4B-0997-4ED6-8627-A286444B8C50}">
      <dgm:prSet/>
      <dgm:spPr/>
      <dgm:t>
        <a:bodyPr/>
        <a:lstStyle/>
        <a:p>
          <a:endParaRPr lang="en-US"/>
        </a:p>
      </dgm:t>
    </dgm:pt>
    <dgm:pt modelId="{F386D6DD-99E2-466F-A8A2-C95485B6ADF0}" type="sibTrans" cxnId="{0A5C5C4B-0997-4ED6-8627-A286444B8C50}">
      <dgm:prSet/>
      <dgm:spPr/>
      <dgm:t>
        <a:bodyPr/>
        <a:lstStyle/>
        <a:p>
          <a:endParaRPr lang="en-US"/>
        </a:p>
      </dgm:t>
    </dgm:pt>
    <dgm:pt modelId="{123468A9-05B1-4B8C-9AB7-430FB37A2001}">
      <dgm:prSet phldrT="[Text]" phldr="0" custT="1"/>
      <dgm:spPr/>
      <dgm:t>
        <a:bodyPr/>
        <a:lstStyle/>
        <a:p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Phân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tích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&amp; Quan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trắc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môi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b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Thí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nghiệm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485241-2FE6-42DF-8DEA-3824D587E5F3}" type="parTrans" cxnId="{9446D6F2-2650-4325-AE62-BCC778FDDD54}">
      <dgm:prSet/>
      <dgm:spPr/>
      <dgm:t>
        <a:bodyPr/>
        <a:lstStyle/>
        <a:p>
          <a:endParaRPr lang="en-US"/>
        </a:p>
      </dgm:t>
    </dgm:pt>
    <dgm:pt modelId="{C7C48EB2-C589-404A-A5DF-7E8C3B2766D4}" type="sibTrans" cxnId="{9446D6F2-2650-4325-AE62-BCC778FDDD54}">
      <dgm:prSet/>
      <dgm:spPr/>
      <dgm:t>
        <a:bodyPr/>
        <a:lstStyle/>
        <a:p>
          <a:endParaRPr lang="en-US"/>
        </a:p>
      </dgm:t>
    </dgm:pt>
    <dgm:pt modelId="{D8F19989-F4DF-4A5D-8C5B-D86D6EBF0BF2}">
      <dgm:prSet phldrT="[Text]" phldr="0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Quản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môi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0C6ED3-8619-43E9-91A2-E75C1B0E04FF}" type="parTrans" cxnId="{BAD4B430-D37B-413E-B886-367FB31E80F1}">
      <dgm:prSet/>
      <dgm:spPr/>
      <dgm:t>
        <a:bodyPr/>
        <a:lstStyle/>
        <a:p>
          <a:endParaRPr lang="en-US"/>
        </a:p>
      </dgm:t>
    </dgm:pt>
    <dgm:pt modelId="{4087F806-7950-43D7-87AD-23B0A60A38C2}" type="sibTrans" cxnId="{BAD4B430-D37B-413E-B886-367FB31E80F1}">
      <dgm:prSet/>
      <dgm:spPr/>
      <dgm:t>
        <a:bodyPr/>
        <a:lstStyle/>
        <a:p>
          <a:endParaRPr lang="en-US"/>
        </a:p>
      </dgm:t>
    </dgm:pt>
    <dgm:pt modelId="{A0CC4022-2D6B-4DD5-8791-268384E13B41}">
      <dgm:prSet custT="1"/>
      <dgm:spPr/>
      <dgm:t>
        <a:bodyPr/>
        <a:lstStyle/>
        <a:p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Sở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/ Ban/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Ngành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Bộ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9C6CB6-CD38-47C8-B2D1-271CB0C78DEC}" type="parTrans" cxnId="{5EE67E56-7F88-46DE-904C-9F6A644C07FC}">
      <dgm:prSet/>
      <dgm:spPr/>
      <dgm:t>
        <a:bodyPr/>
        <a:lstStyle/>
        <a:p>
          <a:endParaRPr lang="en-US"/>
        </a:p>
      </dgm:t>
    </dgm:pt>
    <dgm:pt modelId="{3BB44111-7A93-4DA5-95CD-55CE019C0BA7}" type="sibTrans" cxnId="{5EE67E56-7F88-46DE-904C-9F6A644C07FC}">
      <dgm:prSet/>
      <dgm:spPr/>
      <dgm:t>
        <a:bodyPr/>
        <a:lstStyle/>
        <a:p>
          <a:endParaRPr lang="en-US"/>
        </a:p>
      </dgm:t>
    </dgm:pt>
    <dgm:pt modelId="{B539D998-61D6-4F6C-9437-6A9885AB8F9A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EHS, HSE, SHE </a:t>
          </a:r>
          <a:b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(An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toàn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Sức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khỏe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Môi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D77CEC6D-16D5-4A9D-8F1D-EBD4BA829AA7}" type="parTrans" cxnId="{D851A9D8-7F00-4F3A-AA9B-2777A94B3CC6}">
      <dgm:prSet/>
      <dgm:spPr/>
      <dgm:t>
        <a:bodyPr/>
        <a:lstStyle/>
        <a:p>
          <a:endParaRPr lang="en-US"/>
        </a:p>
      </dgm:t>
    </dgm:pt>
    <dgm:pt modelId="{605BF76D-1889-4EF6-8988-16E1080A85D0}" type="sibTrans" cxnId="{D851A9D8-7F00-4F3A-AA9B-2777A94B3CC6}">
      <dgm:prSet/>
      <dgm:spPr/>
      <dgm:t>
        <a:bodyPr/>
        <a:lstStyle/>
        <a:p>
          <a:endParaRPr lang="en-US"/>
        </a:p>
      </dgm:t>
    </dgm:pt>
    <dgm:pt modelId="{CD171088-726C-4AED-8236-159F0EA6FE8C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CSR/ESG</a:t>
          </a:r>
        </a:p>
      </dgm:t>
    </dgm:pt>
    <dgm:pt modelId="{C50CA40A-A6E9-4B17-9A96-E8104EDC9199}" type="parTrans" cxnId="{66A6A7B8-4FB3-4BB1-9002-CB85162CF0AF}">
      <dgm:prSet/>
      <dgm:spPr/>
      <dgm:t>
        <a:bodyPr/>
        <a:lstStyle/>
        <a:p>
          <a:endParaRPr lang="en-US"/>
        </a:p>
      </dgm:t>
    </dgm:pt>
    <dgm:pt modelId="{6C0917E6-9085-48DE-91AE-D691EFF1770C}" type="sibTrans" cxnId="{66A6A7B8-4FB3-4BB1-9002-CB85162CF0AF}">
      <dgm:prSet/>
      <dgm:spPr/>
      <dgm:t>
        <a:bodyPr/>
        <a:lstStyle/>
        <a:p>
          <a:endParaRPr lang="en-US"/>
        </a:p>
      </dgm:t>
    </dgm:pt>
    <dgm:pt modelId="{5D1E03E1-03A3-4AF8-AAB4-D3F860473442}">
      <dgm:prSet custT="1"/>
      <dgm:spPr/>
      <dgm:t>
        <a:bodyPr/>
        <a:lstStyle/>
        <a:p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Thiết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b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thi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vận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hành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trạm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xử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thải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cấp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6FAAF6-ADBE-4514-96B9-44A02FCFBF86}" type="parTrans" cxnId="{E08B4C98-4571-44E4-9898-D34CC9FEFABF}">
      <dgm:prSet/>
      <dgm:spPr/>
      <dgm:t>
        <a:bodyPr/>
        <a:lstStyle/>
        <a:p>
          <a:endParaRPr lang="en-US"/>
        </a:p>
      </dgm:t>
    </dgm:pt>
    <dgm:pt modelId="{EE75DB3A-E5E7-48C4-AF2D-28F8F85A5855}" type="sibTrans" cxnId="{E08B4C98-4571-44E4-9898-D34CC9FEFABF}">
      <dgm:prSet/>
      <dgm:spPr/>
      <dgm:t>
        <a:bodyPr/>
        <a:lstStyle/>
        <a:p>
          <a:endParaRPr lang="en-US"/>
        </a:p>
      </dgm:t>
    </dgm:pt>
    <dgm:pt modelId="{5C0FC3FD-4686-49B0-A549-872893FC3B1D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Thư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ký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ISO</a:t>
          </a:r>
        </a:p>
      </dgm:t>
    </dgm:pt>
    <dgm:pt modelId="{13415CFC-7424-45D9-B615-CD5DAD613854}" type="sibTrans" cxnId="{89FCEAF3-2EB7-49B3-A9BF-833F28B54D02}">
      <dgm:prSet/>
      <dgm:spPr/>
      <dgm:t>
        <a:bodyPr/>
        <a:lstStyle/>
        <a:p>
          <a:endParaRPr lang="en-US"/>
        </a:p>
      </dgm:t>
    </dgm:pt>
    <dgm:pt modelId="{82DDF1A5-F42A-4E7D-B81C-6EB2B30D3E49}" type="parTrans" cxnId="{89FCEAF3-2EB7-49B3-A9BF-833F28B54D02}">
      <dgm:prSet/>
      <dgm:spPr/>
      <dgm:t>
        <a:bodyPr/>
        <a:lstStyle/>
        <a:p>
          <a:endParaRPr lang="en-US"/>
        </a:p>
      </dgm:t>
    </dgm:pt>
    <dgm:pt modelId="{E6A8EB4C-6DA8-4110-8F98-F29E9658F2D0}" type="pres">
      <dgm:prSet presAssocID="{A39EED78-DFB0-4D17-84DA-898A15BCED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AAB220-525D-44F3-9F2E-63130AB0AF07}" type="pres">
      <dgm:prSet presAssocID="{A5A8E8F6-3F18-4F0C-BB17-F47B5854B7C8}" presName="hierRoot1" presStyleCnt="0">
        <dgm:presLayoutVars>
          <dgm:hierBranch val="init"/>
        </dgm:presLayoutVars>
      </dgm:prSet>
      <dgm:spPr/>
    </dgm:pt>
    <dgm:pt modelId="{AFE3FFC6-2DC1-40B9-AB96-E0A0EE80D66E}" type="pres">
      <dgm:prSet presAssocID="{A5A8E8F6-3F18-4F0C-BB17-F47B5854B7C8}" presName="rootComposite1" presStyleCnt="0"/>
      <dgm:spPr/>
    </dgm:pt>
    <dgm:pt modelId="{B54394D0-6B78-4039-B893-3EF90AE191C2}" type="pres">
      <dgm:prSet presAssocID="{A5A8E8F6-3F18-4F0C-BB17-F47B5854B7C8}" presName="rootText1" presStyleLbl="node0" presStyleIdx="0" presStyleCnt="1" custScaleX="266416" custScaleY="201572" custLinFactNeighborX="8211" custLinFactNeighborY="-35136">
        <dgm:presLayoutVars>
          <dgm:chPref val="3"/>
        </dgm:presLayoutVars>
      </dgm:prSet>
      <dgm:spPr/>
    </dgm:pt>
    <dgm:pt modelId="{DED6AB08-FA3E-4090-A819-5913486A21A1}" type="pres">
      <dgm:prSet presAssocID="{A5A8E8F6-3F18-4F0C-BB17-F47B5854B7C8}" presName="rootConnector1" presStyleLbl="node1" presStyleIdx="0" presStyleCnt="0"/>
      <dgm:spPr/>
    </dgm:pt>
    <dgm:pt modelId="{69771810-2DF6-4455-A6A8-FE4B0B398C77}" type="pres">
      <dgm:prSet presAssocID="{A5A8E8F6-3F18-4F0C-BB17-F47B5854B7C8}" presName="hierChild2" presStyleCnt="0"/>
      <dgm:spPr/>
    </dgm:pt>
    <dgm:pt modelId="{D30846E0-BF8E-4195-8C56-443C9FD95E8B}" type="pres">
      <dgm:prSet presAssocID="{6EB295D5-DA19-4248-AF82-2F2A22689D4B}" presName="Name37" presStyleLbl="parChTrans1D2" presStyleIdx="0" presStyleCnt="8"/>
      <dgm:spPr/>
    </dgm:pt>
    <dgm:pt modelId="{301A4DEC-8B3C-4D9C-B504-4EB73DE50F7E}" type="pres">
      <dgm:prSet presAssocID="{F948FEFF-1481-455E-83E0-6922789C1AC9}" presName="hierRoot2" presStyleCnt="0">
        <dgm:presLayoutVars>
          <dgm:hierBranch val="init"/>
        </dgm:presLayoutVars>
      </dgm:prSet>
      <dgm:spPr/>
    </dgm:pt>
    <dgm:pt modelId="{0E1B1F1B-1252-4EEA-82D8-FE8AA3F78D49}" type="pres">
      <dgm:prSet presAssocID="{F948FEFF-1481-455E-83E0-6922789C1AC9}" presName="rootComposite" presStyleCnt="0"/>
      <dgm:spPr/>
    </dgm:pt>
    <dgm:pt modelId="{902A025F-0C7B-4789-8564-F15667431214}" type="pres">
      <dgm:prSet presAssocID="{F948FEFF-1481-455E-83E0-6922789C1AC9}" presName="rootText" presStyleLbl="node2" presStyleIdx="0" presStyleCnt="8" custScaleY="490342">
        <dgm:presLayoutVars>
          <dgm:chPref val="3"/>
        </dgm:presLayoutVars>
      </dgm:prSet>
      <dgm:spPr/>
    </dgm:pt>
    <dgm:pt modelId="{24289AA6-EB64-4395-8991-67D2E948A0BA}" type="pres">
      <dgm:prSet presAssocID="{F948FEFF-1481-455E-83E0-6922789C1AC9}" presName="rootConnector" presStyleLbl="node2" presStyleIdx="0" presStyleCnt="8"/>
      <dgm:spPr/>
    </dgm:pt>
    <dgm:pt modelId="{F98D3104-4247-4C82-941D-E56171A107C6}" type="pres">
      <dgm:prSet presAssocID="{F948FEFF-1481-455E-83E0-6922789C1AC9}" presName="hierChild4" presStyleCnt="0"/>
      <dgm:spPr/>
    </dgm:pt>
    <dgm:pt modelId="{A76ABECC-12AD-44ED-BEB5-57BE066C4E48}" type="pres">
      <dgm:prSet presAssocID="{F948FEFF-1481-455E-83E0-6922789C1AC9}" presName="hierChild5" presStyleCnt="0"/>
      <dgm:spPr/>
    </dgm:pt>
    <dgm:pt modelId="{80469191-FC02-45BF-A3D1-F32B9995922E}" type="pres">
      <dgm:prSet presAssocID="{83485241-2FE6-42DF-8DEA-3824D587E5F3}" presName="Name37" presStyleLbl="parChTrans1D2" presStyleIdx="1" presStyleCnt="8"/>
      <dgm:spPr/>
    </dgm:pt>
    <dgm:pt modelId="{6F6B6F0F-8BD0-4D68-BABF-A3C51BD2C89E}" type="pres">
      <dgm:prSet presAssocID="{123468A9-05B1-4B8C-9AB7-430FB37A2001}" presName="hierRoot2" presStyleCnt="0">
        <dgm:presLayoutVars>
          <dgm:hierBranch val="init"/>
        </dgm:presLayoutVars>
      </dgm:prSet>
      <dgm:spPr/>
    </dgm:pt>
    <dgm:pt modelId="{3ED7F18C-1385-4F54-B76C-27B474680347}" type="pres">
      <dgm:prSet presAssocID="{123468A9-05B1-4B8C-9AB7-430FB37A2001}" presName="rootComposite" presStyleCnt="0"/>
      <dgm:spPr/>
    </dgm:pt>
    <dgm:pt modelId="{60EC194C-3E45-4BAB-B0D5-F5AB94C85670}" type="pres">
      <dgm:prSet presAssocID="{123468A9-05B1-4B8C-9AB7-430FB37A2001}" presName="rootText" presStyleLbl="node2" presStyleIdx="1" presStyleCnt="8" custScaleY="486888">
        <dgm:presLayoutVars>
          <dgm:chPref val="3"/>
        </dgm:presLayoutVars>
      </dgm:prSet>
      <dgm:spPr/>
    </dgm:pt>
    <dgm:pt modelId="{51D9AF60-8098-48CC-ACC6-71DDC751B4C7}" type="pres">
      <dgm:prSet presAssocID="{123468A9-05B1-4B8C-9AB7-430FB37A2001}" presName="rootConnector" presStyleLbl="node2" presStyleIdx="1" presStyleCnt="8"/>
      <dgm:spPr/>
    </dgm:pt>
    <dgm:pt modelId="{C8DD3B71-2300-477F-928D-50C4FCD452E4}" type="pres">
      <dgm:prSet presAssocID="{123468A9-05B1-4B8C-9AB7-430FB37A2001}" presName="hierChild4" presStyleCnt="0"/>
      <dgm:spPr/>
    </dgm:pt>
    <dgm:pt modelId="{456BE81E-F511-4775-944B-575008CF6A1C}" type="pres">
      <dgm:prSet presAssocID="{123468A9-05B1-4B8C-9AB7-430FB37A2001}" presName="hierChild5" presStyleCnt="0"/>
      <dgm:spPr/>
    </dgm:pt>
    <dgm:pt modelId="{D9D27E18-927C-42BF-AF9F-E438C3FFF38B}" type="pres">
      <dgm:prSet presAssocID="{D20C6ED3-8619-43E9-91A2-E75C1B0E04FF}" presName="Name37" presStyleLbl="parChTrans1D2" presStyleIdx="2" presStyleCnt="8"/>
      <dgm:spPr/>
    </dgm:pt>
    <dgm:pt modelId="{D65AC51A-B6AE-4847-A16D-29EA7BE0C818}" type="pres">
      <dgm:prSet presAssocID="{D8F19989-F4DF-4A5D-8C5B-D86D6EBF0BF2}" presName="hierRoot2" presStyleCnt="0">
        <dgm:presLayoutVars>
          <dgm:hierBranch val="init"/>
        </dgm:presLayoutVars>
      </dgm:prSet>
      <dgm:spPr/>
    </dgm:pt>
    <dgm:pt modelId="{CAA234B9-8CE1-4C5E-B5AB-1CAD89F1D2DC}" type="pres">
      <dgm:prSet presAssocID="{D8F19989-F4DF-4A5D-8C5B-D86D6EBF0BF2}" presName="rootComposite" presStyleCnt="0"/>
      <dgm:spPr/>
    </dgm:pt>
    <dgm:pt modelId="{C8560BCF-4CB1-4F6C-8CA9-0327E167CF37}" type="pres">
      <dgm:prSet presAssocID="{D8F19989-F4DF-4A5D-8C5B-D86D6EBF0BF2}" presName="rootText" presStyleLbl="node2" presStyleIdx="2" presStyleCnt="8" custScaleY="484449">
        <dgm:presLayoutVars>
          <dgm:chPref val="3"/>
        </dgm:presLayoutVars>
      </dgm:prSet>
      <dgm:spPr/>
    </dgm:pt>
    <dgm:pt modelId="{C6BBF7E6-FB88-4EB2-988F-F79A9C6C966A}" type="pres">
      <dgm:prSet presAssocID="{D8F19989-F4DF-4A5D-8C5B-D86D6EBF0BF2}" presName="rootConnector" presStyleLbl="node2" presStyleIdx="2" presStyleCnt="8"/>
      <dgm:spPr/>
    </dgm:pt>
    <dgm:pt modelId="{A4E799C0-63C2-4614-B8D5-596AA91CEB85}" type="pres">
      <dgm:prSet presAssocID="{D8F19989-F4DF-4A5D-8C5B-D86D6EBF0BF2}" presName="hierChild4" presStyleCnt="0"/>
      <dgm:spPr/>
    </dgm:pt>
    <dgm:pt modelId="{1B02DE01-A03B-4EC0-A9B3-A1C0579E2759}" type="pres">
      <dgm:prSet presAssocID="{D8F19989-F4DF-4A5D-8C5B-D86D6EBF0BF2}" presName="hierChild5" presStyleCnt="0"/>
      <dgm:spPr/>
    </dgm:pt>
    <dgm:pt modelId="{E113B3C4-BB1B-43B9-8718-A5E525353D6C}" type="pres">
      <dgm:prSet presAssocID="{DB6FAAF6-ADBE-4514-96B9-44A02FCFBF86}" presName="Name37" presStyleLbl="parChTrans1D2" presStyleIdx="3" presStyleCnt="8"/>
      <dgm:spPr/>
    </dgm:pt>
    <dgm:pt modelId="{66B1E1F7-DFC1-449B-97D8-68ACB7CFE6FF}" type="pres">
      <dgm:prSet presAssocID="{5D1E03E1-03A3-4AF8-AAB4-D3F860473442}" presName="hierRoot2" presStyleCnt="0">
        <dgm:presLayoutVars>
          <dgm:hierBranch val="init"/>
        </dgm:presLayoutVars>
      </dgm:prSet>
      <dgm:spPr/>
    </dgm:pt>
    <dgm:pt modelId="{AE2BE687-2ACC-407F-808A-EC7491DA742E}" type="pres">
      <dgm:prSet presAssocID="{5D1E03E1-03A3-4AF8-AAB4-D3F860473442}" presName="rootComposite" presStyleCnt="0"/>
      <dgm:spPr/>
    </dgm:pt>
    <dgm:pt modelId="{D99B9C43-FC31-4797-BEA6-C0561B6DEB19}" type="pres">
      <dgm:prSet presAssocID="{5D1E03E1-03A3-4AF8-AAB4-D3F860473442}" presName="rootText" presStyleLbl="node2" presStyleIdx="3" presStyleCnt="8" custScaleY="483217">
        <dgm:presLayoutVars>
          <dgm:chPref val="3"/>
        </dgm:presLayoutVars>
      </dgm:prSet>
      <dgm:spPr/>
    </dgm:pt>
    <dgm:pt modelId="{3C355213-0F20-40B7-A988-59CB1FB91A9B}" type="pres">
      <dgm:prSet presAssocID="{5D1E03E1-03A3-4AF8-AAB4-D3F860473442}" presName="rootConnector" presStyleLbl="node2" presStyleIdx="3" presStyleCnt="8"/>
      <dgm:spPr/>
    </dgm:pt>
    <dgm:pt modelId="{6ECFB084-ADE5-46B9-AC09-0F7D0C2CD35F}" type="pres">
      <dgm:prSet presAssocID="{5D1E03E1-03A3-4AF8-AAB4-D3F860473442}" presName="hierChild4" presStyleCnt="0"/>
      <dgm:spPr/>
    </dgm:pt>
    <dgm:pt modelId="{3FC450A0-12B5-4680-B599-C8D9ED1DB462}" type="pres">
      <dgm:prSet presAssocID="{5D1E03E1-03A3-4AF8-AAB4-D3F860473442}" presName="hierChild5" presStyleCnt="0"/>
      <dgm:spPr/>
    </dgm:pt>
    <dgm:pt modelId="{0FEBF50D-7C70-45AC-899D-D0DEA9CDFFDE}" type="pres">
      <dgm:prSet presAssocID="{379C6CB6-CD38-47C8-B2D1-271CB0C78DEC}" presName="Name37" presStyleLbl="parChTrans1D2" presStyleIdx="4" presStyleCnt="8"/>
      <dgm:spPr/>
    </dgm:pt>
    <dgm:pt modelId="{A43F785C-95CB-4E25-8595-FAB7E90CF4BD}" type="pres">
      <dgm:prSet presAssocID="{A0CC4022-2D6B-4DD5-8791-268384E13B41}" presName="hierRoot2" presStyleCnt="0">
        <dgm:presLayoutVars>
          <dgm:hierBranch val="init"/>
        </dgm:presLayoutVars>
      </dgm:prSet>
      <dgm:spPr/>
    </dgm:pt>
    <dgm:pt modelId="{EB41E5EE-64F9-4C4B-867B-10304DDFFE49}" type="pres">
      <dgm:prSet presAssocID="{A0CC4022-2D6B-4DD5-8791-268384E13B41}" presName="rootComposite" presStyleCnt="0"/>
      <dgm:spPr/>
    </dgm:pt>
    <dgm:pt modelId="{6F94E9F4-2497-4AAD-BFAC-81396E810988}" type="pres">
      <dgm:prSet presAssocID="{A0CC4022-2D6B-4DD5-8791-268384E13B41}" presName="rootText" presStyleLbl="node2" presStyleIdx="4" presStyleCnt="8" custScaleY="486866">
        <dgm:presLayoutVars>
          <dgm:chPref val="3"/>
        </dgm:presLayoutVars>
      </dgm:prSet>
      <dgm:spPr/>
    </dgm:pt>
    <dgm:pt modelId="{E7B61ABA-D40A-4B1A-9FE2-E67B931FEAFF}" type="pres">
      <dgm:prSet presAssocID="{A0CC4022-2D6B-4DD5-8791-268384E13B41}" presName="rootConnector" presStyleLbl="node2" presStyleIdx="4" presStyleCnt="8"/>
      <dgm:spPr/>
    </dgm:pt>
    <dgm:pt modelId="{65CF90E6-B960-43DB-827F-DDA07CB121DE}" type="pres">
      <dgm:prSet presAssocID="{A0CC4022-2D6B-4DD5-8791-268384E13B41}" presName="hierChild4" presStyleCnt="0"/>
      <dgm:spPr/>
    </dgm:pt>
    <dgm:pt modelId="{2FC4E3A1-A487-4362-B703-1780974172C9}" type="pres">
      <dgm:prSet presAssocID="{A0CC4022-2D6B-4DD5-8791-268384E13B41}" presName="hierChild5" presStyleCnt="0"/>
      <dgm:spPr/>
    </dgm:pt>
    <dgm:pt modelId="{F6453BB9-05C1-4CFF-A312-5BE7F617072F}" type="pres">
      <dgm:prSet presAssocID="{D77CEC6D-16D5-4A9D-8F1D-EBD4BA829AA7}" presName="Name37" presStyleLbl="parChTrans1D2" presStyleIdx="5" presStyleCnt="8"/>
      <dgm:spPr/>
    </dgm:pt>
    <dgm:pt modelId="{5669F410-6A5F-41C7-917C-C1DE8C20E983}" type="pres">
      <dgm:prSet presAssocID="{B539D998-61D6-4F6C-9437-6A9885AB8F9A}" presName="hierRoot2" presStyleCnt="0">
        <dgm:presLayoutVars>
          <dgm:hierBranch val="init"/>
        </dgm:presLayoutVars>
      </dgm:prSet>
      <dgm:spPr/>
    </dgm:pt>
    <dgm:pt modelId="{E3274931-64AD-470D-96CE-8212A231083F}" type="pres">
      <dgm:prSet presAssocID="{B539D998-61D6-4F6C-9437-6A9885AB8F9A}" presName="rootComposite" presStyleCnt="0"/>
      <dgm:spPr/>
    </dgm:pt>
    <dgm:pt modelId="{F6E5E6D8-A85B-4859-9E06-2D278CAF0793}" type="pres">
      <dgm:prSet presAssocID="{B539D998-61D6-4F6C-9437-6A9885AB8F9A}" presName="rootText" presStyleLbl="node2" presStyleIdx="5" presStyleCnt="8" custScaleY="490516">
        <dgm:presLayoutVars>
          <dgm:chPref val="3"/>
        </dgm:presLayoutVars>
      </dgm:prSet>
      <dgm:spPr/>
    </dgm:pt>
    <dgm:pt modelId="{E506F762-502F-4DEF-8137-73EB9FE3AEDE}" type="pres">
      <dgm:prSet presAssocID="{B539D998-61D6-4F6C-9437-6A9885AB8F9A}" presName="rootConnector" presStyleLbl="node2" presStyleIdx="5" presStyleCnt="8"/>
      <dgm:spPr/>
    </dgm:pt>
    <dgm:pt modelId="{B6090E49-C36E-4A4F-A209-2351B8EADDD3}" type="pres">
      <dgm:prSet presAssocID="{B539D998-61D6-4F6C-9437-6A9885AB8F9A}" presName="hierChild4" presStyleCnt="0"/>
      <dgm:spPr/>
    </dgm:pt>
    <dgm:pt modelId="{E320A10A-F215-4C9B-BCF3-B3F4D9FA1FCC}" type="pres">
      <dgm:prSet presAssocID="{B539D998-61D6-4F6C-9437-6A9885AB8F9A}" presName="hierChild5" presStyleCnt="0"/>
      <dgm:spPr/>
    </dgm:pt>
    <dgm:pt modelId="{36191102-6BA9-497B-9F19-1C69475BEFB1}" type="pres">
      <dgm:prSet presAssocID="{82DDF1A5-F42A-4E7D-B81C-6EB2B30D3E49}" presName="Name37" presStyleLbl="parChTrans1D2" presStyleIdx="6" presStyleCnt="8"/>
      <dgm:spPr/>
    </dgm:pt>
    <dgm:pt modelId="{29F3C9D1-9ED7-4F28-A075-CF7AB50BD5D1}" type="pres">
      <dgm:prSet presAssocID="{5C0FC3FD-4686-49B0-A549-872893FC3B1D}" presName="hierRoot2" presStyleCnt="0">
        <dgm:presLayoutVars>
          <dgm:hierBranch val="init"/>
        </dgm:presLayoutVars>
      </dgm:prSet>
      <dgm:spPr/>
    </dgm:pt>
    <dgm:pt modelId="{D9AD9853-AF42-49BF-AC60-AA820C1619B3}" type="pres">
      <dgm:prSet presAssocID="{5C0FC3FD-4686-49B0-A549-872893FC3B1D}" presName="rootComposite" presStyleCnt="0"/>
      <dgm:spPr/>
    </dgm:pt>
    <dgm:pt modelId="{A78C9B61-C219-405B-9EF8-4914A2D35F40}" type="pres">
      <dgm:prSet presAssocID="{5C0FC3FD-4686-49B0-A549-872893FC3B1D}" presName="rootText" presStyleLbl="node2" presStyleIdx="6" presStyleCnt="8" custScaleY="494165">
        <dgm:presLayoutVars>
          <dgm:chPref val="3"/>
        </dgm:presLayoutVars>
      </dgm:prSet>
      <dgm:spPr/>
    </dgm:pt>
    <dgm:pt modelId="{15393154-CD22-4CAD-8DB3-0E6D5F1AF39D}" type="pres">
      <dgm:prSet presAssocID="{5C0FC3FD-4686-49B0-A549-872893FC3B1D}" presName="rootConnector" presStyleLbl="node2" presStyleIdx="6" presStyleCnt="8"/>
      <dgm:spPr/>
    </dgm:pt>
    <dgm:pt modelId="{6E874221-043A-47C7-AC8D-5C1B218DD973}" type="pres">
      <dgm:prSet presAssocID="{5C0FC3FD-4686-49B0-A549-872893FC3B1D}" presName="hierChild4" presStyleCnt="0"/>
      <dgm:spPr/>
    </dgm:pt>
    <dgm:pt modelId="{EAFBB7F4-BBFE-4AF2-82C6-6282D39336AD}" type="pres">
      <dgm:prSet presAssocID="{5C0FC3FD-4686-49B0-A549-872893FC3B1D}" presName="hierChild5" presStyleCnt="0"/>
      <dgm:spPr/>
    </dgm:pt>
    <dgm:pt modelId="{77D56D72-E639-440A-9A9A-654601E6EC56}" type="pres">
      <dgm:prSet presAssocID="{C50CA40A-A6E9-4B17-9A96-E8104EDC9199}" presName="Name37" presStyleLbl="parChTrans1D2" presStyleIdx="7" presStyleCnt="8"/>
      <dgm:spPr/>
    </dgm:pt>
    <dgm:pt modelId="{D054AAB3-1FE7-4B99-9228-91F244D5A0E3}" type="pres">
      <dgm:prSet presAssocID="{CD171088-726C-4AED-8236-159F0EA6FE8C}" presName="hierRoot2" presStyleCnt="0">
        <dgm:presLayoutVars>
          <dgm:hierBranch val="init"/>
        </dgm:presLayoutVars>
      </dgm:prSet>
      <dgm:spPr/>
    </dgm:pt>
    <dgm:pt modelId="{423510AF-690E-4775-AF93-9C3DA99B65C5}" type="pres">
      <dgm:prSet presAssocID="{CD171088-726C-4AED-8236-159F0EA6FE8C}" presName="rootComposite" presStyleCnt="0"/>
      <dgm:spPr/>
    </dgm:pt>
    <dgm:pt modelId="{0BD240AA-91BD-4389-B692-1072B1B7BD66}" type="pres">
      <dgm:prSet presAssocID="{CD171088-726C-4AED-8236-159F0EA6FE8C}" presName="rootText" presStyleLbl="node2" presStyleIdx="7" presStyleCnt="8" custScaleY="497815">
        <dgm:presLayoutVars>
          <dgm:chPref val="3"/>
        </dgm:presLayoutVars>
      </dgm:prSet>
      <dgm:spPr/>
    </dgm:pt>
    <dgm:pt modelId="{6E4CA881-D004-4944-85F9-5489B2CFE4B0}" type="pres">
      <dgm:prSet presAssocID="{CD171088-726C-4AED-8236-159F0EA6FE8C}" presName="rootConnector" presStyleLbl="node2" presStyleIdx="7" presStyleCnt="8"/>
      <dgm:spPr/>
    </dgm:pt>
    <dgm:pt modelId="{290412E0-F5E0-45D8-8D14-F0C795C1C49E}" type="pres">
      <dgm:prSet presAssocID="{CD171088-726C-4AED-8236-159F0EA6FE8C}" presName="hierChild4" presStyleCnt="0"/>
      <dgm:spPr/>
    </dgm:pt>
    <dgm:pt modelId="{4C8D16D9-4DBB-4F8C-BDFC-F0B9BA354216}" type="pres">
      <dgm:prSet presAssocID="{CD171088-726C-4AED-8236-159F0EA6FE8C}" presName="hierChild5" presStyleCnt="0"/>
      <dgm:spPr/>
    </dgm:pt>
    <dgm:pt modelId="{4078BC1E-DF84-4E9F-BC52-0EABA2FF2AD3}" type="pres">
      <dgm:prSet presAssocID="{A5A8E8F6-3F18-4F0C-BB17-F47B5854B7C8}" presName="hierChild3" presStyleCnt="0"/>
      <dgm:spPr/>
    </dgm:pt>
  </dgm:ptLst>
  <dgm:cxnLst>
    <dgm:cxn modelId="{E74A1702-09E5-4D43-84C4-8503B3AEC580}" type="presOf" srcId="{C50CA40A-A6E9-4B17-9A96-E8104EDC9199}" destId="{77D56D72-E639-440A-9A9A-654601E6EC56}" srcOrd="0" destOrd="0" presId="urn:microsoft.com/office/officeart/2005/8/layout/orgChart1"/>
    <dgm:cxn modelId="{87265506-16B4-4763-A242-6B6BC76EF3AC}" type="presOf" srcId="{F948FEFF-1481-455E-83E0-6922789C1AC9}" destId="{24289AA6-EB64-4395-8991-67D2E948A0BA}" srcOrd="1" destOrd="0" presId="urn:microsoft.com/office/officeart/2005/8/layout/orgChart1"/>
    <dgm:cxn modelId="{5DF5ED0D-0058-457D-A989-FC0CA12658DF}" type="presOf" srcId="{CD171088-726C-4AED-8236-159F0EA6FE8C}" destId="{0BD240AA-91BD-4389-B692-1072B1B7BD66}" srcOrd="0" destOrd="0" presId="urn:microsoft.com/office/officeart/2005/8/layout/orgChart1"/>
    <dgm:cxn modelId="{DFA80A12-58A8-470B-AEA8-2B8842787C17}" type="presOf" srcId="{82DDF1A5-F42A-4E7D-B81C-6EB2B30D3E49}" destId="{36191102-6BA9-497B-9F19-1C69475BEFB1}" srcOrd="0" destOrd="0" presId="urn:microsoft.com/office/officeart/2005/8/layout/orgChart1"/>
    <dgm:cxn modelId="{D7BF8415-B6F2-4576-88F4-8B12E02E420A}" type="presOf" srcId="{D8F19989-F4DF-4A5D-8C5B-D86D6EBF0BF2}" destId="{C8560BCF-4CB1-4F6C-8CA9-0327E167CF37}" srcOrd="0" destOrd="0" presId="urn:microsoft.com/office/officeart/2005/8/layout/orgChart1"/>
    <dgm:cxn modelId="{F469F01D-51D0-4845-BF35-40B3C24862C0}" type="presOf" srcId="{DB6FAAF6-ADBE-4514-96B9-44A02FCFBF86}" destId="{E113B3C4-BB1B-43B9-8718-A5E525353D6C}" srcOrd="0" destOrd="0" presId="urn:microsoft.com/office/officeart/2005/8/layout/orgChart1"/>
    <dgm:cxn modelId="{45C0AD2F-91F0-4ECD-B23C-6C871F58E856}" type="presOf" srcId="{D77CEC6D-16D5-4A9D-8F1D-EBD4BA829AA7}" destId="{F6453BB9-05C1-4CFF-A312-5BE7F617072F}" srcOrd="0" destOrd="0" presId="urn:microsoft.com/office/officeart/2005/8/layout/orgChart1"/>
    <dgm:cxn modelId="{BAD4B430-D37B-413E-B886-367FB31E80F1}" srcId="{A5A8E8F6-3F18-4F0C-BB17-F47B5854B7C8}" destId="{D8F19989-F4DF-4A5D-8C5B-D86D6EBF0BF2}" srcOrd="2" destOrd="0" parTransId="{D20C6ED3-8619-43E9-91A2-E75C1B0E04FF}" sibTransId="{4087F806-7950-43D7-87AD-23B0A60A38C2}"/>
    <dgm:cxn modelId="{F546A03A-D349-481F-8659-E05D1F2C95EE}" type="presOf" srcId="{123468A9-05B1-4B8C-9AB7-430FB37A2001}" destId="{51D9AF60-8098-48CC-ACC6-71DDC751B4C7}" srcOrd="1" destOrd="0" presId="urn:microsoft.com/office/officeart/2005/8/layout/orgChart1"/>
    <dgm:cxn modelId="{A306755F-F583-4F82-B2B2-27C0D1B1A6B2}" type="presOf" srcId="{A5A8E8F6-3F18-4F0C-BB17-F47B5854B7C8}" destId="{B54394D0-6B78-4039-B893-3EF90AE191C2}" srcOrd="0" destOrd="0" presId="urn:microsoft.com/office/officeart/2005/8/layout/orgChart1"/>
    <dgm:cxn modelId="{A4E39C61-EFA2-4E72-92B9-ADC92F07113C}" type="presOf" srcId="{5D1E03E1-03A3-4AF8-AAB4-D3F860473442}" destId="{3C355213-0F20-40B7-A988-59CB1FB91A9B}" srcOrd="1" destOrd="0" presId="urn:microsoft.com/office/officeart/2005/8/layout/orgChart1"/>
    <dgm:cxn modelId="{32D5C345-86C9-4863-AD94-7EE3E7B79D86}" type="presOf" srcId="{A5A8E8F6-3F18-4F0C-BB17-F47B5854B7C8}" destId="{DED6AB08-FA3E-4090-A819-5913486A21A1}" srcOrd="1" destOrd="0" presId="urn:microsoft.com/office/officeart/2005/8/layout/orgChart1"/>
    <dgm:cxn modelId="{2CE28466-60D3-4871-A9F5-7E08E6D179BC}" srcId="{A39EED78-DFB0-4D17-84DA-898A15BCED82}" destId="{A5A8E8F6-3F18-4F0C-BB17-F47B5854B7C8}" srcOrd="0" destOrd="0" parTransId="{C9103003-23CE-4193-9D35-8D85FFC46A23}" sibTransId="{85000370-B9A3-4ECE-A478-77F7D820DEFB}"/>
    <dgm:cxn modelId="{9E5C1449-8162-4E8A-A34F-FA955A2337AF}" type="presOf" srcId="{A0CC4022-2D6B-4DD5-8791-268384E13B41}" destId="{6F94E9F4-2497-4AAD-BFAC-81396E810988}" srcOrd="0" destOrd="0" presId="urn:microsoft.com/office/officeart/2005/8/layout/orgChart1"/>
    <dgm:cxn modelId="{92DB076B-D83E-4FCB-BE6C-D2505A1849CF}" type="presOf" srcId="{379C6CB6-CD38-47C8-B2D1-271CB0C78DEC}" destId="{0FEBF50D-7C70-45AC-899D-D0DEA9CDFFDE}" srcOrd="0" destOrd="0" presId="urn:microsoft.com/office/officeart/2005/8/layout/orgChart1"/>
    <dgm:cxn modelId="{0A5C5C4B-0997-4ED6-8627-A286444B8C50}" srcId="{A5A8E8F6-3F18-4F0C-BB17-F47B5854B7C8}" destId="{F948FEFF-1481-455E-83E0-6922789C1AC9}" srcOrd="0" destOrd="0" parTransId="{6EB295D5-DA19-4248-AF82-2F2A22689D4B}" sibTransId="{F386D6DD-99E2-466F-A8A2-C95485B6ADF0}"/>
    <dgm:cxn modelId="{069E2151-278B-4C94-B0B2-3014A55A17FA}" type="presOf" srcId="{A39EED78-DFB0-4D17-84DA-898A15BCED82}" destId="{E6A8EB4C-6DA8-4110-8F98-F29E9658F2D0}" srcOrd="0" destOrd="0" presId="urn:microsoft.com/office/officeart/2005/8/layout/orgChart1"/>
    <dgm:cxn modelId="{5EE67E56-7F88-46DE-904C-9F6A644C07FC}" srcId="{A5A8E8F6-3F18-4F0C-BB17-F47B5854B7C8}" destId="{A0CC4022-2D6B-4DD5-8791-268384E13B41}" srcOrd="4" destOrd="0" parTransId="{379C6CB6-CD38-47C8-B2D1-271CB0C78DEC}" sibTransId="{3BB44111-7A93-4DA5-95CD-55CE019C0BA7}"/>
    <dgm:cxn modelId="{7FF9BA83-7C32-48BF-ACD6-1486EDE62CB3}" type="presOf" srcId="{B539D998-61D6-4F6C-9437-6A9885AB8F9A}" destId="{F6E5E6D8-A85B-4859-9E06-2D278CAF0793}" srcOrd="0" destOrd="0" presId="urn:microsoft.com/office/officeart/2005/8/layout/orgChart1"/>
    <dgm:cxn modelId="{76E19B8A-8D9B-487D-AD63-81A2389F1D37}" type="presOf" srcId="{F948FEFF-1481-455E-83E0-6922789C1AC9}" destId="{902A025F-0C7B-4789-8564-F15667431214}" srcOrd="0" destOrd="0" presId="urn:microsoft.com/office/officeart/2005/8/layout/orgChart1"/>
    <dgm:cxn modelId="{E08B4C98-4571-44E4-9898-D34CC9FEFABF}" srcId="{A5A8E8F6-3F18-4F0C-BB17-F47B5854B7C8}" destId="{5D1E03E1-03A3-4AF8-AAB4-D3F860473442}" srcOrd="3" destOrd="0" parTransId="{DB6FAAF6-ADBE-4514-96B9-44A02FCFBF86}" sibTransId="{EE75DB3A-E5E7-48C4-AF2D-28F8F85A5855}"/>
    <dgm:cxn modelId="{847AE99D-1F63-4FC6-8545-A260144F9DB7}" type="presOf" srcId="{5D1E03E1-03A3-4AF8-AAB4-D3F860473442}" destId="{D99B9C43-FC31-4797-BEA6-C0561B6DEB19}" srcOrd="0" destOrd="0" presId="urn:microsoft.com/office/officeart/2005/8/layout/orgChart1"/>
    <dgm:cxn modelId="{57FA3BA3-9618-46E6-8342-D50BE0BD3B40}" type="presOf" srcId="{123468A9-05B1-4B8C-9AB7-430FB37A2001}" destId="{60EC194C-3E45-4BAB-B0D5-F5AB94C85670}" srcOrd="0" destOrd="0" presId="urn:microsoft.com/office/officeart/2005/8/layout/orgChart1"/>
    <dgm:cxn modelId="{FF9C66A8-FA23-4011-8909-E7FAD08487F2}" type="presOf" srcId="{CD171088-726C-4AED-8236-159F0EA6FE8C}" destId="{6E4CA881-D004-4944-85F9-5489B2CFE4B0}" srcOrd="1" destOrd="0" presId="urn:microsoft.com/office/officeart/2005/8/layout/orgChart1"/>
    <dgm:cxn modelId="{83ED5AAD-9C5C-4B4F-A970-B86245AA6947}" type="presOf" srcId="{5C0FC3FD-4686-49B0-A549-872893FC3B1D}" destId="{A78C9B61-C219-405B-9EF8-4914A2D35F40}" srcOrd="0" destOrd="0" presId="urn:microsoft.com/office/officeart/2005/8/layout/orgChart1"/>
    <dgm:cxn modelId="{66A6A7B8-4FB3-4BB1-9002-CB85162CF0AF}" srcId="{A5A8E8F6-3F18-4F0C-BB17-F47B5854B7C8}" destId="{CD171088-726C-4AED-8236-159F0EA6FE8C}" srcOrd="7" destOrd="0" parTransId="{C50CA40A-A6E9-4B17-9A96-E8104EDC9199}" sibTransId="{6C0917E6-9085-48DE-91AE-D691EFF1770C}"/>
    <dgm:cxn modelId="{8A8CAAC1-E894-498E-A6D1-0CAE1C2E8D52}" type="presOf" srcId="{D8F19989-F4DF-4A5D-8C5B-D86D6EBF0BF2}" destId="{C6BBF7E6-FB88-4EB2-988F-F79A9C6C966A}" srcOrd="1" destOrd="0" presId="urn:microsoft.com/office/officeart/2005/8/layout/orgChart1"/>
    <dgm:cxn modelId="{5F0259CC-5D0D-4428-94E2-31CA7F11D69C}" type="presOf" srcId="{B539D998-61D6-4F6C-9437-6A9885AB8F9A}" destId="{E506F762-502F-4DEF-8137-73EB9FE3AEDE}" srcOrd="1" destOrd="0" presId="urn:microsoft.com/office/officeart/2005/8/layout/orgChart1"/>
    <dgm:cxn modelId="{D1C830CE-B79C-424A-8151-9B017CDFF870}" type="presOf" srcId="{5C0FC3FD-4686-49B0-A549-872893FC3B1D}" destId="{15393154-CD22-4CAD-8DB3-0E6D5F1AF39D}" srcOrd="1" destOrd="0" presId="urn:microsoft.com/office/officeart/2005/8/layout/orgChart1"/>
    <dgm:cxn modelId="{44C4CECF-2F8B-4245-8FA0-3095B1460069}" type="presOf" srcId="{D20C6ED3-8619-43E9-91A2-E75C1B0E04FF}" destId="{D9D27E18-927C-42BF-AF9F-E438C3FFF38B}" srcOrd="0" destOrd="0" presId="urn:microsoft.com/office/officeart/2005/8/layout/orgChart1"/>
    <dgm:cxn modelId="{924821D5-0036-4BBA-A599-DBC59A7B32BB}" type="presOf" srcId="{83485241-2FE6-42DF-8DEA-3824D587E5F3}" destId="{80469191-FC02-45BF-A3D1-F32B9995922E}" srcOrd="0" destOrd="0" presId="urn:microsoft.com/office/officeart/2005/8/layout/orgChart1"/>
    <dgm:cxn modelId="{D851A9D8-7F00-4F3A-AA9B-2777A94B3CC6}" srcId="{A5A8E8F6-3F18-4F0C-BB17-F47B5854B7C8}" destId="{B539D998-61D6-4F6C-9437-6A9885AB8F9A}" srcOrd="5" destOrd="0" parTransId="{D77CEC6D-16D5-4A9D-8F1D-EBD4BA829AA7}" sibTransId="{605BF76D-1889-4EF6-8988-16E1080A85D0}"/>
    <dgm:cxn modelId="{A95260E9-98EF-41B8-891F-F63730C55C65}" type="presOf" srcId="{A0CC4022-2D6B-4DD5-8791-268384E13B41}" destId="{E7B61ABA-D40A-4B1A-9FE2-E67B931FEAFF}" srcOrd="1" destOrd="0" presId="urn:microsoft.com/office/officeart/2005/8/layout/orgChart1"/>
    <dgm:cxn modelId="{20DBD0EF-8FD1-412E-92EF-4BAF56BC86D5}" type="presOf" srcId="{6EB295D5-DA19-4248-AF82-2F2A22689D4B}" destId="{D30846E0-BF8E-4195-8C56-443C9FD95E8B}" srcOrd="0" destOrd="0" presId="urn:microsoft.com/office/officeart/2005/8/layout/orgChart1"/>
    <dgm:cxn modelId="{9446D6F2-2650-4325-AE62-BCC778FDDD54}" srcId="{A5A8E8F6-3F18-4F0C-BB17-F47B5854B7C8}" destId="{123468A9-05B1-4B8C-9AB7-430FB37A2001}" srcOrd="1" destOrd="0" parTransId="{83485241-2FE6-42DF-8DEA-3824D587E5F3}" sibTransId="{C7C48EB2-C589-404A-A5DF-7E8C3B2766D4}"/>
    <dgm:cxn modelId="{89FCEAF3-2EB7-49B3-A9BF-833F28B54D02}" srcId="{A5A8E8F6-3F18-4F0C-BB17-F47B5854B7C8}" destId="{5C0FC3FD-4686-49B0-A549-872893FC3B1D}" srcOrd="6" destOrd="0" parTransId="{82DDF1A5-F42A-4E7D-B81C-6EB2B30D3E49}" sibTransId="{13415CFC-7424-45D9-B615-CD5DAD613854}"/>
    <dgm:cxn modelId="{73A9CB07-5595-4CC0-A49A-C24A22B1C0AF}" type="presParOf" srcId="{E6A8EB4C-6DA8-4110-8F98-F29E9658F2D0}" destId="{27AAB220-525D-44F3-9F2E-63130AB0AF07}" srcOrd="0" destOrd="0" presId="urn:microsoft.com/office/officeart/2005/8/layout/orgChart1"/>
    <dgm:cxn modelId="{67126ACA-918A-4F1F-929D-FFC64DC4E9E0}" type="presParOf" srcId="{27AAB220-525D-44F3-9F2E-63130AB0AF07}" destId="{AFE3FFC6-2DC1-40B9-AB96-E0A0EE80D66E}" srcOrd="0" destOrd="0" presId="urn:microsoft.com/office/officeart/2005/8/layout/orgChart1"/>
    <dgm:cxn modelId="{3EA55105-F078-4B6F-A80D-D04893E63B41}" type="presParOf" srcId="{AFE3FFC6-2DC1-40B9-AB96-E0A0EE80D66E}" destId="{B54394D0-6B78-4039-B893-3EF90AE191C2}" srcOrd="0" destOrd="0" presId="urn:microsoft.com/office/officeart/2005/8/layout/orgChart1"/>
    <dgm:cxn modelId="{9AAB9A56-7D8B-499E-9C20-01652F02FC32}" type="presParOf" srcId="{AFE3FFC6-2DC1-40B9-AB96-E0A0EE80D66E}" destId="{DED6AB08-FA3E-4090-A819-5913486A21A1}" srcOrd="1" destOrd="0" presId="urn:microsoft.com/office/officeart/2005/8/layout/orgChart1"/>
    <dgm:cxn modelId="{2E59B874-B163-41D8-8609-36910F9555B5}" type="presParOf" srcId="{27AAB220-525D-44F3-9F2E-63130AB0AF07}" destId="{69771810-2DF6-4455-A6A8-FE4B0B398C77}" srcOrd="1" destOrd="0" presId="urn:microsoft.com/office/officeart/2005/8/layout/orgChart1"/>
    <dgm:cxn modelId="{8053355A-A928-4AF7-95B4-AD39B6E68B58}" type="presParOf" srcId="{69771810-2DF6-4455-A6A8-FE4B0B398C77}" destId="{D30846E0-BF8E-4195-8C56-443C9FD95E8B}" srcOrd="0" destOrd="0" presId="urn:microsoft.com/office/officeart/2005/8/layout/orgChart1"/>
    <dgm:cxn modelId="{934D1C4B-05A3-4556-B08A-156D49604491}" type="presParOf" srcId="{69771810-2DF6-4455-A6A8-FE4B0B398C77}" destId="{301A4DEC-8B3C-4D9C-B504-4EB73DE50F7E}" srcOrd="1" destOrd="0" presId="urn:microsoft.com/office/officeart/2005/8/layout/orgChart1"/>
    <dgm:cxn modelId="{169A01AD-66F9-4552-A8FA-BA22305FD180}" type="presParOf" srcId="{301A4DEC-8B3C-4D9C-B504-4EB73DE50F7E}" destId="{0E1B1F1B-1252-4EEA-82D8-FE8AA3F78D49}" srcOrd="0" destOrd="0" presId="urn:microsoft.com/office/officeart/2005/8/layout/orgChart1"/>
    <dgm:cxn modelId="{67FDD192-E6A6-4FCF-9AA9-19B9C7653471}" type="presParOf" srcId="{0E1B1F1B-1252-4EEA-82D8-FE8AA3F78D49}" destId="{902A025F-0C7B-4789-8564-F15667431214}" srcOrd="0" destOrd="0" presId="urn:microsoft.com/office/officeart/2005/8/layout/orgChart1"/>
    <dgm:cxn modelId="{990ED7D6-9F0F-4897-A32E-49C4608FE60E}" type="presParOf" srcId="{0E1B1F1B-1252-4EEA-82D8-FE8AA3F78D49}" destId="{24289AA6-EB64-4395-8991-67D2E948A0BA}" srcOrd="1" destOrd="0" presId="urn:microsoft.com/office/officeart/2005/8/layout/orgChart1"/>
    <dgm:cxn modelId="{9010289D-0457-4518-9540-C574A5699979}" type="presParOf" srcId="{301A4DEC-8B3C-4D9C-B504-4EB73DE50F7E}" destId="{F98D3104-4247-4C82-941D-E56171A107C6}" srcOrd="1" destOrd="0" presId="urn:microsoft.com/office/officeart/2005/8/layout/orgChart1"/>
    <dgm:cxn modelId="{223CD936-8249-4A2C-9224-8A63880BA47C}" type="presParOf" srcId="{301A4DEC-8B3C-4D9C-B504-4EB73DE50F7E}" destId="{A76ABECC-12AD-44ED-BEB5-57BE066C4E48}" srcOrd="2" destOrd="0" presId="urn:microsoft.com/office/officeart/2005/8/layout/orgChart1"/>
    <dgm:cxn modelId="{7417D3F1-0B3D-4786-86AD-C74B983E8C8F}" type="presParOf" srcId="{69771810-2DF6-4455-A6A8-FE4B0B398C77}" destId="{80469191-FC02-45BF-A3D1-F32B9995922E}" srcOrd="2" destOrd="0" presId="urn:microsoft.com/office/officeart/2005/8/layout/orgChart1"/>
    <dgm:cxn modelId="{774EACD2-12FB-4744-8F9E-33E827700EFF}" type="presParOf" srcId="{69771810-2DF6-4455-A6A8-FE4B0B398C77}" destId="{6F6B6F0F-8BD0-4D68-BABF-A3C51BD2C89E}" srcOrd="3" destOrd="0" presId="urn:microsoft.com/office/officeart/2005/8/layout/orgChart1"/>
    <dgm:cxn modelId="{6ACB5380-B690-4B18-B1BF-9AAD32547F50}" type="presParOf" srcId="{6F6B6F0F-8BD0-4D68-BABF-A3C51BD2C89E}" destId="{3ED7F18C-1385-4F54-B76C-27B474680347}" srcOrd="0" destOrd="0" presId="urn:microsoft.com/office/officeart/2005/8/layout/orgChart1"/>
    <dgm:cxn modelId="{BBEE76D1-3206-4D3C-ADFD-BFAD597624BE}" type="presParOf" srcId="{3ED7F18C-1385-4F54-B76C-27B474680347}" destId="{60EC194C-3E45-4BAB-B0D5-F5AB94C85670}" srcOrd="0" destOrd="0" presId="urn:microsoft.com/office/officeart/2005/8/layout/orgChart1"/>
    <dgm:cxn modelId="{D7A46BFA-43FE-4BC6-B56E-267BD6AD5B4D}" type="presParOf" srcId="{3ED7F18C-1385-4F54-B76C-27B474680347}" destId="{51D9AF60-8098-48CC-ACC6-71DDC751B4C7}" srcOrd="1" destOrd="0" presId="urn:microsoft.com/office/officeart/2005/8/layout/orgChart1"/>
    <dgm:cxn modelId="{713EEDE3-BF6F-401B-8387-38C83ECBE713}" type="presParOf" srcId="{6F6B6F0F-8BD0-4D68-BABF-A3C51BD2C89E}" destId="{C8DD3B71-2300-477F-928D-50C4FCD452E4}" srcOrd="1" destOrd="0" presId="urn:microsoft.com/office/officeart/2005/8/layout/orgChart1"/>
    <dgm:cxn modelId="{3AD6C29E-D457-4EC5-B812-A097D94C725F}" type="presParOf" srcId="{6F6B6F0F-8BD0-4D68-BABF-A3C51BD2C89E}" destId="{456BE81E-F511-4775-944B-575008CF6A1C}" srcOrd="2" destOrd="0" presId="urn:microsoft.com/office/officeart/2005/8/layout/orgChart1"/>
    <dgm:cxn modelId="{AA228F2D-1881-44FD-801A-3BE52CC9D0F0}" type="presParOf" srcId="{69771810-2DF6-4455-A6A8-FE4B0B398C77}" destId="{D9D27E18-927C-42BF-AF9F-E438C3FFF38B}" srcOrd="4" destOrd="0" presId="urn:microsoft.com/office/officeart/2005/8/layout/orgChart1"/>
    <dgm:cxn modelId="{9BF0772B-DB47-4A74-B571-044043BEF2C9}" type="presParOf" srcId="{69771810-2DF6-4455-A6A8-FE4B0B398C77}" destId="{D65AC51A-B6AE-4847-A16D-29EA7BE0C818}" srcOrd="5" destOrd="0" presId="urn:microsoft.com/office/officeart/2005/8/layout/orgChart1"/>
    <dgm:cxn modelId="{136A725D-79F0-489E-924A-13CB5069E145}" type="presParOf" srcId="{D65AC51A-B6AE-4847-A16D-29EA7BE0C818}" destId="{CAA234B9-8CE1-4C5E-B5AB-1CAD89F1D2DC}" srcOrd="0" destOrd="0" presId="urn:microsoft.com/office/officeart/2005/8/layout/orgChart1"/>
    <dgm:cxn modelId="{8324A097-6E2D-4C82-A2C1-7F5D2C91AE32}" type="presParOf" srcId="{CAA234B9-8CE1-4C5E-B5AB-1CAD89F1D2DC}" destId="{C8560BCF-4CB1-4F6C-8CA9-0327E167CF37}" srcOrd="0" destOrd="0" presId="urn:microsoft.com/office/officeart/2005/8/layout/orgChart1"/>
    <dgm:cxn modelId="{6E73E646-0AE1-4760-BF77-A98740821BF2}" type="presParOf" srcId="{CAA234B9-8CE1-4C5E-B5AB-1CAD89F1D2DC}" destId="{C6BBF7E6-FB88-4EB2-988F-F79A9C6C966A}" srcOrd="1" destOrd="0" presId="urn:microsoft.com/office/officeart/2005/8/layout/orgChart1"/>
    <dgm:cxn modelId="{15DC2066-9649-45A7-9114-1D9222C1F1DE}" type="presParOf" srcId="{D65AC51A-B6AE-4847-A16D-29EA7BE0C818}" destId="{A4E799C0-63C2-4614-B8D5-596AA91CEB85}" srcOrd="1" destOrd="0" presId="urn:microsoft.com/office/officeart/2005/8/layout/orgChart1"/>
    <dgm:cxn modelId="{29711A74-32C7-4DF1-9840-53D9C8BD7D02}" type="presParOf" srcId="{D65AC51A-B6AE-4847-A16D-29EA7BE0C818}" destId="{1B02DE01-A03B-4EC0-A9B3-A1C0579E2759}" srcOrd="2" destOrd="0" presId="urn:microsoft.com/office/officeart/2005/8/layout/orgChart1"/>
    <dgm:cxn modelId="{D3D08ADC-575E-4191-9FFB-40EBCCAAAF73}" type="presParOf" srcId="{69771810-2DF6-4455-A6A8-FE4B0B398C77}" destId="{E113B3C4-BB1B-43B9-8718-A5E525353D6C}" srcOrd="6" destOrd="0" presId="urn:microsoft.com/office/officeart/2005/8/layout/orgChart1"/>
    <dgm:cxn modelId="{757D2C78-F096-49C3-A431-D2236DE857B1}" type="presParOf" srcId="{69771810-2DF6-4455-A6A8-FE4B0B398C77}" destId="{66B1E1F7-DFC1-449B-97D8-68ACB7CFE6FF}" srcOrd="7" destOrd="0" presId="urn:microsoft.com/office/officeart/2005/8/layout/orgChart1"/>
    <dgm:cxn modelId="{A25BD468-9F61-4625-939D-E20605DEAB34}" type="presParOf" srcId="{66B1E1F7-DFC1-449B-97D8-68ACB7CFE6FF}" destId="{AE2BE687-2ACC-407F-808A-EC7491DA742E}" srcOrd="0" destOrd="0" presId="urn:microsoft.com/office/officeart/2005/8/layout/orgChart1"/>
    <dgm:cxn modelId="{E610E595-CFD4-4FC5-9678-C8158BE16207}" type="presParOf" srcId="{AE2BE687-2ACC-407F-808A-EC7491DA742E}" destId="{D99B9C43-FC31-4797-BEA6-C0561B6DEB19}" srcOrd="0" destOrd="0" presId="urn:microsoft.com/office/officeart/2005/8/layout/orgChart1"/>
    <dgm:cxn modelId="{417CEA15-BE4A-410E-8A40-C7CD90849304}" type="presParOf" srcId="{AE2BE687-2ACC-407F-808A-EC7491DA742E}" destId="{3C355213-0F20-40B7-A988-59CB1FB91A9B}" srcOrd="1" destOrd="0" presId="urn:microsoft.com/office/officeart/2005/8/layout/orgChart1"/>
    <dgm:cxn modelId="{BA6A7115-A3D3-4047-94EB-733B1BDF7C68}" type="presParOf" srcId="{66B1E1F7-DFC1-449B-97D8-68ACB7CFE6FF}" destId="{6ECFB084-ADE5-46B9-AC09-0F7D0C2CD35F}" srcOrd="1" destOrd="0" presId="urn:microsoft.com/office/officeart/2005/8/layout/orgChart1"/>
    <dgm:cxn modelId="{CFB118EA-7F3F-41FF-8417-DCB09A7CAF99}" type="presParOf" srcId="{66B1E1F7-DFC1-449B-97D8-68ACB7CFE6FF}" destId="{3FC450A0-12B5-4680-B599-C8D9ED1DB462}" srcOrd="2" destOrd="0" presId="urn:microsoft.com/office/officeart/2005/8/layout/orgChart1"/>
    <dgm:cxn modelId="{C2FECCCE-29B4-439E-9394-9413F78029E2}" type="presParOf" srcId="{69771810-2DF6-4455-A6A8-FE4B0B398C77}" destId="{0FEBF50D-7C70-45AC-899D-D0DEA9CDFFDE}" srcOrd="8" destOrd="0" presId="urn:microsoft.com/office/officeart/2005/8/layout/orgChart1"/>
    <dgm:cxn modelId="{E555219A-CFF8-459D-ACE3-E6911EE07FBF}" type="presParOf" srcId="{69771810-2DF6-4455-A6A8-FE4B0B398C77}" destId="{A43F785C-95CB-4E25-8595-FAB7E90CF4BD}" srcOrd="9" destOrd="0" presId="urn:microsoft.com/office/officeart/2005/8/layout/orgChart1"/>
    <dgm:cxn modelId="{1ADB42EE-4945-4E75-A656-B36B55130842}" type="presParOf" srcId="{A43F785C-95CB-4E25-8595-FAB7E90CF4BD}" destId="{EB41E5EE-64F9-4C4B-867B-10304DDFFE49}" srcOrd="0" destOrd="0" presId="urn:microsoft.com/office/officeart/2005/8/layout/orgChart1"/>
    <dgm:cxn modelId="{1B998593-D9FC-45B7-8F74-6934FD8AE373}" type="presParOf" srcId="{EB41E5EE-64F9-4C4B-867B-10304DDFFE49}" destId="{6F94E9F4-2497-4AAD-BFAC-81396E810988}" srcOrd="0" destOrd="0" presId="urn:microsoft.com/office/officeart/2005/8/layout/orgChart1"/>
    <dgm:cxn modelId="{C7CAB3F3-2CE3-47F7-892D-C815D389B893}" type="presParOf" srcId="{EB41E5EE-64F9-4C4B-867B-10304DDFFE49}" destId="{E7B61ABA-D40A-4B1A-9FE2-E67B931FEAFF}" srcOrd="1" destOrd="0" presId="urn:microsoft.com/office/officeart/2005/8/layout/orgChart1"/>
    <dgm:cxn modelId="{45C6D90D-E4B2-49EB-8E01-A35390AE244D}" type="presParOf" srcId="{A43F785C-95CB-4E25-8595-FAB7E90CF4BD}" destId="{65CF90E6-B960-43DB-827F-DDA07CB121DE}" srcOrd="1" destOrd="0" presId="urn:microsoft.com/office/officeart/2005/8/layout/orgChart1"/>
    <dgm:cxn modelId="{D2E3692E-4381-4A2D-8A4F-38A9DDAB1E13}" type="presParOf" srcId="{A43F785C-95CB-4E25-8595-FAB7E90CF4BD}" destId="{2FC4E3A1-A487-4362-B703-1780974172C9}" srcOrd="2" destOrd="0" presId="urn:microsoft.com/office/officeart/2005/8/layout/orgChart1"/>
    <dgm:cxn modelId="{E22A0A7E-029A-4FEA-86E5-384A4243BB02}" type="presParOf" srcId="{69771810-2DF6-4455-A6A8-FE4B0B398C77}" destId="{F6453BB9-05C1-4CFF-A312-5BE7F617072F}" srcOrd="10" destOrd="0" presId="urn:microsoft.com/office/officeart/2005/8/layout/orgChart1"/>
    <dgm:cxn modelId="{B6EFD9CB-E90E-4936-BD58-0718336324FC}" type="presParOf" srcId="{69771810-2DF6-4455-A6A8-FE4B0B398C77}" destId="{5669F410-6A5F-41C7-917C-C1DE8C20E983}" srcOrd="11" destOrd="0" presId="urn:microsoft.com/office/officeart/2005/8/layout/orgChart1"/>
    <dgm:cxn modelId="{D14C2F21-F04F-4459-839E-3C7CD62B37CF}" type="presParOf" srcId="{5669F410-6A5F-41C7-917C-C1DE8C20E983}" destId="{E3274931-64AD-470D-96CE-8212A231083F}" srcOrd="0" destOrd="0" presId="urn:microsoft.com/office/officeart/2005/8/layout/orgChart1"/>
    <dgm:cxn modelId="{9A3BBFFB-4776-478B-995E-900DEAF08715}" type="presParOf" srcId="{E3274931-64AD-470D-96CE-8212A231083F}" destId="{F6E5E6D8-A85B-4859-9E06-2D278CAF0793}" srcOrd="0" destOrd="0" presId="urn:microsoft.com/office/officeart/2005/8/layout/orgChart1"/>
    <dgm:cxn modelId="{D8854E59-22A9-42FF-A056-3489B68F8FCC}" type="presParOf" srcId="{E3274931-64AD-470D-96CE-8212A231083F}" destId="{E506F762-502F-4DEF-8137-73EB9FE3AEDE}" srcOrd="1" destOrd="0" presId="urn:microsoft.com/office/officeart/2005/8/layout/orgChart1"/>
    <dgm:cxn modelId="{79BE0221-DB1A-433B-8E8F-AA64495C06BA}" type="presParOf" srcId="{5669F410-6A5F-41C7-917C-C1DE8C20E983}" destId="{B6090E49-C36E-4A4F-A209-2351B8EADDD3}" srcOrd="1" destOrd="0" presId="urn:microsoft.com/office/officeart/2005/8/layout/orgChart1"/>
    <dgm:cxn modelId="{1F61C05D-667D-4D1B-AFEC-0E66E209BBA2}" type="presParOf" srcId="{5669F410-6A5F-41C7-917C-C1DE8C20E983}" destId="{E320A10A-F215-4C9B-BCF3-B3F4D9FA1FCC}" srcOrd="2" destOrd="0" presId="urn:microsoft.com/office/officeart/2005/8/layout/orgChart1"/>
    <dgm:cxn modelId="{BF9A85D2-46C1-40BD-87D2-95B23C27CB9C}" type="presParOf" srcId="{69771810-2DF6-4455-A6A8-FE4B0B398C77}" destId="{36191102-6BA9-497B-9F19-1C69475BEFB1}" srcOrd="12" destOrd="0" presId="urn:microsoft.com/office/officeart/2005/8/layout/orgChart1"/>
    <dgm:cxn modelId="{7EEA6045-4845-4749-A407-D2DAC6FEF87B}" type="presParOf" srcId="{69771810-2DF6-4455-A6A8-FE4B0B398C77}" destId="{29F3C9D1-9ED7-4F28-A075-CF7AB50BD5D1}" srcOrd="13" destOrd="0" presId="urn:microsoft.com/office/officeart/2005/8/layout/orgChart1"/>
    <dgm:cxn modelId="{AE089301-386E-4ECD-AFA9-FBF0BF5B9228}" type="presParOf" srcId="{29F3C9D1-9ED7-4F28-A075-CF7AB50BD5D1}" destId="{D9AD9853-AF42-49BF-AC60-AA820C1619B3}" srcOrd="0" destOrd="0" presId="urn:microsoft.com/office/officeart/2005/8/layout/orgChart1"/>
    <dgm:cxn modelId="{56D1CD6F-41B5-4D4C-B907-1BDA80E98104}" type="presParOf" srcId="{D9AD9853-AF42-49BF-AC60-AA820C1619B3}" destId="{A78C9B61-C219-405B-9EF8-4914A2D35F40}" srcOrd="0" destOrd="0" presId="urn:microsoft.com/office/officeart/2005/8/layout/orgChart1"/>
    <dgm:cxn modelId="{CCAE4DD6-2056-47AA-AEE1-DBDD532C57B2}" type="presParOf" srcId="{D9AD9853-AF42-49BF-AC60-AA820C1619B3}" destId="{15393154-CD22-4CAD-8DB3-0E6D5F1AF39D}" srcOrd="1" destOrd="0" presId="urn:microsoft.com/office/officeart/2005/8/layout/orgChart1"/>
    <dgm:cxn modelId="{3A11367F-B1F5-4891-BFAE-E2B29C68D033}" type="presParOf" srcId="{29F3C9D1-9ED7-4F28-A075-CF7AB50BD5D1}" destId="{6E874221-043A-47C7-AC8D-5C1B218DD973}" srcOrd="1" destOrd="0" presId="urn:microsoft.com/office/officeart/2005/8/layout/orgChart1"/>
    <dgm:cxn modelId="{08A12F38-6A6F-4243-B7D8-3299BE37C1B8}" type="presParOf" srcId="{29F3C9D1-9ED7-4F28-A075-CF7AB50BD5D1}" destId="{EAFBB7F4-BBFE-4AF2-82C6-6282D39336AD}" srcOrd="2" destOrd="0" presId="urn:microsoft.com/office/officeart/2005/8/layout/orgChart1"/>
    <dgm:cxn modelId="{267B4E3A-AE67-4180-979A-F8B3FC8234ED}" type="presParOf" srcId="{69771810-2DF6-4455-A6A8-FE4B0B398C77}" destId="{77D56D72-E639-440A-9A9A-654601E6EC56}" srcOrd="14" destOrd="0" presId="urn:microsoft.com/office/officeart/2005/8/layout/orgChart1"/>
    <dgm:cxn modelId="{8BFADFD7-30D9-4E33-94E6-FFBC87C5842F}" type="presParOf" srcId="{69771810-2DF6-4455-A6A8-FE4B0B398C77}" destId="{D054AAB3-1FE7-4B99-9228-91F244D5A0E3}" srcOrd="15" destOrd="0" presId="urn:microsoft.com/office/officeart/2005/8/layout/orgChart1"/>
    <dgm:cxn modelId="{4211A9A2-C441-46C3-9E28-320E4768EA1F}" type="presParOf" srcId="{D054AAB3-1FE7-4B99-9228-91F244D5A0E3}" destId="{423510AF-690E-4775-AF93-9C3DA99B65C5}" srcOrd="0" destOrd="0" presId="urn:microsoft.com/office/officeart/2005/8/layout/orgChart1"/>
    <dgm:cxn modelId="{1A6F762F-972E-470E-A648-364054127FAC}" type="presParOf" srcId="{423510AF-690E-4775-AF93-9C3DA99B65C5}" destId="{0BD240AA-91BD-4389-B692-1072B1B7BD66}" srcOrd="0" destOrd="0" presId="urn:microsoft.com/office/officeart/2005/8/layout/orgChart1"/>
    <dgm:cxn modelId="{8C4A3C0A-19E2-4C7F-8CB7-1EF662341B5C}" type="presParOf" srcId="{423510AF-690E-4775-AF93-9C3DA99B65C5}" destId="{6E4CA881-D004-4944-85F9-5489B2CFE4B0}" srcOrd="1" destOrd="0" presId="urn:microsoft.com/office/officeart/2005/8/layout/orgChart1"/>
    <dgm:cxn modelId="{E5BDFFD7-BA5B-454D-9AFD-1E633A61D685}" type="presParOf" srcId="{D054AAB3-1FE7-4B99-9228-91F244D5A0E3}" destId="{290412E0-F5E0-45D8-8D14-F0C795C1C49E}" srcOrd="1" destOrd="0" presId="urn:microsoft.com/office/officeart/2005/8/layout/orgChart1"/>
    <dgm:cxn modelId="{F72E1C28-FAB1-48CE-8F79-EB3A98567A46}" type="presParOf" srcId="{D054AAB3-1FE7-4B99-9228-91F244D5A0E3}" destId="{4C8D16D9-4DBB-4F8C-BDFC-F0B9BA354216}" srcOrd="2" destOrd="0" presId="urn:microsoft.com/office/officeart/2005/8/layout/orgChart1"/>
    <dgm:cxn modelId="{445FE5E7-6BAC-4C26-B03B-DA0D88F9413B}" type="presParOf" srcId="{27AAB220-525D-44F3-9F2E-63130AB0AF07}" destId="{4078BC1E-DF84-4E9F-BC52-0EABA2FF2A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9EED78-DFB0-4D17-84DA-898A15BCED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8E8F6-3F18-4F0C-BB17-F47B5854B7C8}">
      <dgm:prSet phldrT="[Text]" phldr="0" custT="1"/>
      <dgm:spPr/>
      <dgm:t>
        <a:bodyPr/>
        <a:lstStyle/>
        <a:p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viên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quản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môi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tại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DN</a:t>
          </a:r>
        </a:p>
      </dgm:t>
    </dgm:pt>
    <dgm:pt modelId="{C9103003-23CE-4193-9D35-8D85FFC46A23}" type="parTrans" cxnId="{2CE28466-60D3-4871-A9F5-7E08E6D179BC}">
      <dgm:prSet/>
      <dgm:spPr/>
      <dgm:t>
        <a:bodyPr/>
        <a:lstStyle/>
        <a:p>
          <a:endParaRPr lang="en-US"/>
        </a:p>
      </dgm:t>
    </dgm:pt>
    <dgm:pt modelId="{85000370-B9A3-4ECE-A478-77F7D820DEFB}" type="sibTrans" cxnId="{2CE28466-60D3-4871-A9F5-7E08E6D179BC}">
      <dgm:prSet/>
      <dgm:spPr/>
      <dgm:t>
        <a:bodyPr/>
        <a:lstStyle/>
        <a:p>
          <a:endParaRPr lang="en-US"/>
        </a:p>
      </dgm:t>
    </dgm:pt>
    <dgm:pt modelId="{F948FEFF-1481-455E-83E0-6922789C1AC9}">
      <dgm:prSet phldrT="[Text]" phldr="0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Quản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hồ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sơ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môi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doanh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nghiệp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: ĐTM, GPMT, ĐKMT, Báo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cáo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KQ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vận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hành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thử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nghiệm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XLCT…</a:t>
          </a:r>
        </a:p>
      </dgm:t>
    </dgm:pt>
    <dgm:pt modelId="{6EB295D5-DA19-4248-AF82-2F2A22689D4B}" type="parTrans" cxnId="{0A5C5C4B-0997-4ED6-8627-A286444B8C50}">
      <dgm:prSet/>
      <dgm:spPr/>
      <dgm:t>
        <a:bodyPr/>
        <a:lstStyle/>
        <a:p>
          <a:endParaRPr lang="en-US"/>
        </a:p>
      </dgm:t>
    </dgm:pt>
    <dgm:pt modelId="{F386D6DD-99E2-466F-A8A2-C95485B6ADF0}" type="sibTrans" cxnId="{0A5C5C4B-0997-4ED6-8627-A286444B8C50}">
      <dgm:prSet/>
      <dgm:spPr/>
      <dgm:t>
        <a:bodyPr/>
        <a:lstStyle/>
        <a:p>
          <a:endParaRPr lang="en-US"/>
        </a:p>
      </dgm:t>
    </dgm:pt>
    <dgm:pt modelId="{123468A9-05B1-4B8C-9AB7-430FB37A2001}">
      <dgm:prSet phldrT="[Text]" phldr="0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Quản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chất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thải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nguy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hại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quy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phân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đồng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xử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CTNH (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đơn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vị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ký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), Kho CTNH,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liên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chứng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…</a:t>
          </a:r>
        </a:p>
      </dgm:t>
    </dgm:pt>
    <dgm:pt modelId="{83485241-2FE6-42DF-8DEA-3824D587E5F3}" type="parTrans" cxnId="{9446D6F2-2650-4325-AE62-BCC778FDDD54}">
      <dgm:prSet/>
      <dgm:spPr/>
      <dgm:t>
        <a:bodyPr/>
        <a:lstStyle/>
        <a:p>
          <a:endParaRPr lang="en-US"/>
        </a:p>
      </dgm:t>
    </dgm:pt>
    <dgm:pt modelId="{C7C48EB2-C589-404A-A5DF-7E8C3B2766D4}" type="sibTrans" cxnId="{9446D6F2-2650-4325-AE62-BCC778FDDD54}">
      <dgm:prSet/>
      <dgm:spPr/>
      <dgm:t>
        <a:bodyPr/>
        <a:lstStyle/>
        <a:p>
          <a:endParaRPr lang="en-US"/>
        </a:p>
      </dgm:t>
    </dgm:pt>
    <dgm:pt modelId="{D8F19989-F4DF-4A5D-8C5B-D86D6EBF0BF2}">
      <dgm:prSet phldrT="[Text]" phldr="0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Quản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chất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thải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thông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rác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thải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quy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phân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đồng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lưu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trữ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…</a:t>
          </a:r>
        </a:p>
      </dgm:t>
    </dgm:pt>
    <dgm:pt modelId="{D20C6ED3-8619-43E9-91A2-E75C1B0E04FF}" type="parTrans" cxnId="{BAD4B430-D37B-413E-B886-367FB31E80F1}">
      <dgm:prSet/>
      <dgm:spPr/>
      <dgm:t>
        <a:bodyPr/>
        <a:lstStyle/>
        <a:p>
          <a:endParaRPr lang="en-US"/>
        </a:p>
      </dgm:t>
    </dgm:pt>
    <dgm:pt modelId="{4087F806-7950-43D7-87AD-23B0A60A38C2}" type="sibTrans" cxnId="{BAD4B430-D37B-413E-B886-367FB31E80F1}">
      <dgm:prSet/>
      <dgm:spPr/>
      <dgm:t>
        <a:bodyPr/>
        <a:lstStyle/>
        <a:p>
          <a:endParaRPr lang="en-US"/>
        </a:p>
      </dgm:t>
    </dgm:pt>
    <dgm:pt modelId="{A0CC4022-2D6B-4DD5-8791-268384E13B41}">
      <dgm:prSet custT="1"/>
      <dgm:spPr/>
      <dgm:t>
        <a:bodyPr/>
        <a:lstStyle/>
        <a:p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Kiểm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kê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khí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thải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kính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cáo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giảm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thải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…</a:t>
          </a:r>
        </a:p>
      </dgm:t>
    </dgm:pt>
    <dgm:pt modelId="{379C6CB6-CD38-47C8-B2D1-271CB0C78DEC}" type="parTrans" cxnId="{5EE67E56-7F88-46DE-904C-9F6A644C07FC}">
      <dgm:prSet/>
      <dgm:spPr/>
      <dgm:t>
        <a:bodyPr/>
        <a:lstStyle/>
        <a:p>
          <a:endParaRPr lang="en-US"/>
        </a:p>
      </dgm:t>
    </dgm:pt>
    <dgm:pt modelId="{3BB44111-7A93-4DA5-95CD-55CE019C0BA7}" type="sibTrans" cxnId="{5EE67E56-7F88-46DE-904C-9F6A644C07FC}">
      <dgm:prSet/>
      <dgm:spPr/>
      <dgm:t>
        <a:bodyPr/>
        <a:lstStyle/>
        <a:p>
          <a:endParaRPr lang="en-US"/>
        </a:p>
      </dgm:t>
    </dgm:pt>
    <dgm:pt modelId="{B539D998-61D6-4F6C-9437-6A9885AB8F9A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Các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vấn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khác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cáo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kỳ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phí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thải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khí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thải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đào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tạo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bộ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MT,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hồ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sơ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đoàn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thanh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…</a:t>
          </a:r>
        </a:p>
      </dgm:t>
    </dgm:pt>
    <dgm:pt modelId="{D77CEC6D-16D5-4A9D-8F1D-EBD4BA829AA7}" type="parTrans" cxnId="{D851A9D8-7F00-4F3A-AA9B-2777A94B3CC6}">
      <dgm:prSet/>
      <dgm:spPr/>
      <dgm:t>
        <a:bodyPr/>
        <a:lstStyle/>
        <a:p>
          <a:endParaRPr lang="en-US"/>
        </a:p>
      </dgm:t>
    </dgm:pt>
    <dgm:pt modelId="{605BF76D-1889-4EF6-8988-16E1080A85D0}" type="sibTrans" cxnId="{D851A9D8-7F00-4F3A-AA9B-2777A94B3CC6}">
      <dgm:prSet/>
      <dgm:spPr/>
      <dgm:t>
        <a:bodyPr/>
        <a:lstStyle/>
        <a:p>
          <a:endParaRPr lang="en-US"/>
        </a:p>
      </dgm:t>
    </dgm:pt>
    <dgm:pt modelId="{5D1E03E1-03A3-4AF8-AAB4-D3F860473442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Quan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trắc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môi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thống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vị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trí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trắc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online?,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lựa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đơn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vị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QTMT,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phân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tích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mẫu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…</a:t>
          </a:r>
        </a:p>
      </dgm:t>
    </dgm:pt>
    <dgm:pt modelId="{DB6FAAF6-ADBE-4514-96B9-44A02FCFBF86}" type="parTrans" cxnId="{E08B4C98-4571-44E4-9898-D34CC9FEFABF}">
      <dgm:prSet/>
      <dgm:spPr/>
      <dgm:t>
        <a:bodyPr/>
        <a:lstStyle/>
        <a:p>
          <a:endParaRPr lang="en-US"/>
        </a:p>
      </dgm:t>
    </dgm:pt>
    <dgm:pt modelId="{EE75DB3A-E5E7-48C4-AF2D-28F8F85A5855}" type="sibTrans" cxnId="{E08B4C98-4571-44E4-9898-D34CC9FEFABF}">
      <dgm:prSet/>
      <dgm:spPr/>
      <dgm:t>
        <a:bodyPr/>
        <a:lstStyle/>
        <a:p>
          <a:endParaRPr lang="en-US"/>
        </a:p>
      </dgm:t>
    </dgm:pt>
    <dgm:pt modelId="{E6A8EB4C-6DA8-4110-8F98-F29E9658F2D0}" type="pres">
      <dgm:prSet presAssocID="{A39EED78-DFB0-4D17-84DA-898A15BCED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AAB220-525D-44F3-9F2E-63130AB0AF07}" type="pres">
      <dgm:prSet presAssocID="{A5A8E8F6-3F18-4F0C-BB17-F47B5854B7C8}" presName="hierRoot1" presStyleCnt="0">
        <dgm:presLayoutVars>
          <dgm:hierBranch val="init"/>
        </dgm:presLayoutVars>
      </dgm:prSet>
      <dgm:spPr/>
    </dgm:pt>
    <dgm:pt modelId="{AFE3FFC6-2DC1-40B9-AB96-E0A0EE80D66E}" type="pres">
      <dgm:prSet presAssocID="{A5A8E8F6-3F18-4F0C-BB17-F47B5854B7C8}" presName="rootComposite1" presStyleCnt="0"/>
      <dgm:spPr/>
    </dgm:pt>
    <dgm:pt modelId="{B54394D0-6B78-4039-B893-3EF90AE191C2}" type="pres">
      <dgm:prSet presAssocID="{A5A8E8F6-3F18-4F0C-BB17-F47B5854B7C8}" presName="rootText1" presStyleLbl="node0" presStyleIdx="0" presStyleCnt="1" custScaleX="266416" custScaleY="201572" custLinFactNeighborX="8211" custLinFactNeighborY="-35136">
        <dgm:presLayoutVars>
          <dgm:chPref val="3"/>
        </dgm:presLayoutVars>
      </dgm:prSet>
      <dgm:spPr/>
    </dgm:pt>
    <dgm:pt modelId="{DED6AB08-FA3E-4090-A819-5913486A21A1}" type="pres">
      <dgm:prSet presAssocID="{A5A8E8F6-3F18-4F0C-BB17-F47B5854B7C8}" presName="rootConnector1" presStyleLbl="node1" presStyleIdx="0" presStyleCnt="0"/>
      <dgm:spPr/>
    </dgm:pt>
    <dgm:pt modelId="{69771810-2DF6-4455-A6A8-FE4B0B398C77}" type="pres">
      <dgm:prSet presAssocID="{A5A8E8F6-3F18-4F0C-BB17-F47B5854B7C8}" presName="hierChild2" presStyleCnt="0"/>
      <dgm:spPr/>
    </dgm:pt>
    <dgm:pt modelId="{D30846E0-BF8E-4195-8C56-443C9FD95E8B}" type="pres">
      <dgm:prSet presAssocID="{6EB295D5-DA19-4248-AF82-2F2A22689D4B}" presName="Name37" presStyleLbl="parChTrans1D2" presStyleIdx="0" presStyleCnt="6"/>
      <dgm:spPr/>
    </dgm:pt>
    <dgm:pt modelId="{301A4DEC-8B3C-4D9C-B504-4EB73DE50F7E}" type="pres">
      <dgm:prSet presAssocID="{F948FEFF-1481-455E-83E0-6922789C1AC9}" presName="hierRoot2" presStyleCnt="0">
        <dgm:presLayoutVars>
          <dgm:hierBranch val="init"/>
        </dgm:presLayoutVars>
      </dgm:prSet>
      <dgm:spPr/>
    </dgm:pt>
    <dgm:pt modelId="{0E1B1F1B-1252-4EEA-82D8-FE8AA3F78D49}" type="pres">
      <dgm:prSet presAssocID="{F948FEFF-1481-455E-83E0-6922789C1AC9}" presName="rootComposite" presStyleCnt="0"/>
      <dgm:spPr/>
    </dgm:pt>
    <dgm:pt modelId="{902A025F-0C7B-4789-8564-F15667431214}" type="pres">
      <dgm:prSet presAssocID="{F948FEFF-1481-455E-83E0-6922789C1AC9}" presName="rootText" presStyleLbl="node2" presStyleIdx="0" presStyleCnt="6" custScaleX="156425" custScaleY="490342">
        <dgm:presLayoutVars>
          <dgm:chPref val="3"/>
        </dgm:presLayoutVars>
      </dgm:prSet>
      <dgm:spPr/>
    </dgm:pt>
    <dgm:pt modelId="{24289AA6-EB64-4395-8991-67D2E948A0BA}" type="pres">
      <dgm:prSet presAssocID="{F948FEFF-1481-455E-83E0-6922789C1AC9}" presName="rootConnector" presStyleLbl="node2" presStyleIdx="0" presStyleCnt="6"/>
      <dgm:spPr/>
    </dgm:pt>
    <dgm:pt modelId="{F98D3104-4247-4C82-941D-E56171A107C6}" type="pres">
      <dgm:prSet presAssocID="{F948FEFF-1481-455E-83E0-6922789C1AC9}" presName="hierChild4" presStyleCnt="0"/>
      <dgm:spPr/>
    </dgm:pt>
    <dgm:pt modelId="{A76ABECC-12AD-44ED-BEB5-57BE066C4E48}" type="pres">
      <dgm:prSet presAssocID="{F948FEFF-1481-455E-83E0-6922789C1AC9}" presName="hierChild5" presStyleCnt="0"/>
      <dgm:spPr/>
    </dgm:pt>
    <dgm:pt modelId="{80469191-FC02-45BF-A3D1-F32B9995922E}" type="pres">
      <dgm:prSet presAssocID="{83485241-2FE6-42DF-8DEA-3824D587E5F3}" presName="Name37" presStyleLbl="parChTrans1D2" presStyleIdx="1" presStyleCnt="6"/>
      <dgm:spPr/>
    </dgm:pt>
    <dgm:pt modelId="{6F6B6F0F-8BD0-4D68-BABF-A3C51BD2C89E}" type="pres">
      <dgm:prSet presAssocID="{123468A9-05B1-4B8C-9AB7-430FB37A2001}" presName="hierRoot2" presStyleCnt="0">
        <dgm:presLayoutVars>
          <dgm:hierBranch val="init"/>
        </dgm:presLayoutVars>
      </dgm:prSet>
      <dgm:spPr/>
    </dgm:pt>
    <dgm:pt modelId="{3ED7F18C-1385-4F54-B76C-27B474680347}" type="pres">
      <dgm:prSet presAssocID="{123468A9-05B1-4B8C-9AB7-430FB37A2001}" presName="rootComposite" presStyleCnt="0"/>
      <dgm:spPr/>
    </dgm:pt>
    <dgm:pt modelId="{60EC194C-3E45-4BAB-B0D5-F5AB94C85670}" type="pres">
      <dgm:prSet presAssocID="{123468A9-05B1-4B8C-9AB7-430FB37A2001}" presName="rootText" presStyleLbl="node2" presStyleIdx="1" presStyleCnt="6" custScaleX="158120" custScaleY="486888">
        <dgm:presLayoutVars>
          <dgm:chPref val="3"/>
        </dgm:presLayoutVars>
      </dgm:prSet>
      <dgm:spPr/>
    </dgm:pt>
    <dgm:pt modelId="{51D9AF60-8098-48CC-ACC6-71DDC751B4C7}" type="pres">
      <dgm:prSet presAssocID="{123468A9-05B1-4B8C-9AB7-430FB37A2001}" presName="rootConnector" presStyleLbl="node2" presStyleIdx="1" presStyleCnt="6"/>
      <dgm:spPr/>
    </dgm:pt>
    <dgm:pt modelId="{C8DD3B71-2300-477F-928D-50C4FCD452E4}" type="pres">
      <dgm:prSet presAssocID="{123468A9-05B1-4B8C-9AB7-430FB37A2001}" presName="hierChild4" presStyleCnt="0"/>
      <dgm:spPr/>
    </dgm:pt>
    <dgm:pt modelId="{456BE81E-F511-4775-944B-575008CF6A1C}" type="pres">
      <dgm:prSet presAssocID="{123468A9-05B1-4B8C-9AB7-430FB37A2001}" presName="hierChild5" presStyleCnt="0"/>
      <dgm:spPr/>
    </dgm:pt>
    <dgm:pt modelId="{D9D27E18-927C-42BF-AF9F-E438C3FFF38B}" type="pres">
      <dgm:prSet presAssocID="{D20C6ED3-8619-43E9-91A2-E75C1B0E04FF}" presName="Name37" presStyleLbl="parChTrans1D2" presStyleIdx="2" presStyleCnt="6"/>
      <dgm:spPr/>
    </dgm:pt>
    <dgm:pt modelId="{D65AC51A-B6AE-4847-A16D-29EA7BE0C818}" type="pres">
      <dgm:prSet presAssocID="{D8F19989-F4DF-4A5D-8C5B-D86D6EBF0BF2}" presName="hierRoot2" presStyleCnt="0">
        <dgm:presLayoutVars>
          <dgm:hierBranch val="init"/>
        </dgm:presLayoutVars>
      </dgm:prSet>
      <dgm:spPr/>
    </dgm:pt>
    <dgm:pt modelId="{CAA234B9-8CE1-4C5E-B5AB-1CAD89F1D2DC}" type="pres">
      <dgm:prSet presAssocID="{D8F19989-F4DF-4A5D-8C5B-D86D6EBF0BF2}" presName="rootComposite" presStyleCnt="0"/>
      <dgm:spPr/>
    </dgm:pt>
    <dgm:pt modelId="{C8560BCF-4CB1-4F6C-8CA9-0327E167CF37}" type="pres">
      <dgm:prSet presAssocID="{D8F19989-F4DF-4A5D-8C5B-D86D6EBF0BF2}" presName="rootText" presStyleLbl="node2" presStyleIdx="2" presStyleCnt="6" custScaleX="154951" custScaleY="484449">
        <dgm:presLayoutVars>
          <dgm:chPref val="3"/>
        </dgm:presLayoutVars>
      </dgm:prSet>
      <dgm:spPr/>
    </dgm:pt>
    <dgm:pt modelId="{C6BBF7E6-FB88-4EB2-988F-F79A9C6C966A}" type="pres">
      <dgm:prSet presAssocID="{D8F19989-F4DF-4A5D-8C5B-D86D6EBF0BF2}" presName="rootConnector" presStyleLbl="node2" presStyleIdx="2" presStyleCnt="6"/>
      <dgm:spPr/>
    </dgm:pt>
    <dgm:pt modelId="{A4E799C0-63C2-4614-B8D5-596AA91CEB85}" type="pres">
      <dgm:prSet presAssocID="{D8F19989-F4DF-4A5D-8C5B-D86D6EBF0BF2}" presName="hierChild4" presStyleCnt="0"/>
      <dgm:spPr/>
    </dgm:pt>
    <dgm:pt modelId="{1B02DE01-A03B-4EC0-A9B3-A1C0579E2759}" type="pres">
      <dgm:prSet presAssocID="{D8F19989-F4DF-4A5D-8C5B-D86D6EBF0BF2}" presName="hierChild5" presStyleCnt="0"/>
      <dgm:spPr/>
    </dgm:pt>
    <dgm:pt modelId="{E113B3C4-BB1B-43B9-8718-A5E525353D6C}" type="pres">
      <dgm:prSet presAssocID="{DB6FAAF6-ADBE-4514-96B9-44A02FCFBF86}" presName="Name37" presStyleLbl="parChTrans1D2" presStyleIdx="3" presStyleCnt="6"/>
      <dgm:spPr/>
    </dgm:pt>
    <dgm:pt modelId="{66B1E1F7-DFC1-449B-97D8-68ACB7CFE6FF}" type="pres">
      <dgm:prSet presAssocID="{5D1E03E1-03A3-4AF8-AAB4-D3F860473442}" presName="hierRoot2" presStyleCnt="0">
        <dgm:presLayoutVars>
          <dgm:hierBranch val="init"/>
        </dgm:presLayoutVars>
      </dgm:prSet>
      <dgm:spPr/>
    </dgm:pt>
    <dgm:pt modelId="{AE2BE687-2ACC-407F-808A-EC7491DA742E}" type="pres">
      <dgm:prSet presAssocID="{5D1E03E1-03A3-4AF8-AAB4-D3F860473442}" presName="rootComposite" presStyleCnt="0"/>
      <dgm:spPr/>
    </dgm:pt>
    <dgm:pt modelId="{D99B9C43-FC31-4797-BEA6-C0561B6DEB19}" type="pres">
      <dgm:prSet presAssocID="{5D1E03E1-03A3-4AF8-AAB4-D3F860473442}" presName="rootText" presStyleLbl="node2" presStyleIdx="3" presStyleCnt="6" custScaleX="132891" custScaleY="483217">
        <dgm:presLayoutVars>
          <dgm:chPref val="3"/>
        </dgm:presLayoutVars>
      </dgm:prSet>
      <dgm:spPr/>
    </dgm:pt>
    <dgm:pt modelId="{3C355213-0F20-40B7-A988-59CB1FB91A9B}" type="pres">
      <dgm:prSet presAssocID="{5D1E03E1-03A3-4AF8-AAB4-D3F860473442}" presName="rootConnector" presStyleLbl="node2" presStyleIdx="3" presStyleCnt="6"/>
      <dgm:spPr/>
    </dgm:pt>
    <dgm:pt modelId="{6ECFB084-ADE5-46B9-AC09-0F7D0C2CD35F}" type="pres">
      <dgm:prSet presAssocID="{5D1E03E1-03A3-4AF8-AAB4-D3F860473442}" presName="hierChild4" presStyleCnt="0"/>
      <dgm:spPr/>
    </dgm:pt>
    <dgm:pt modelId="{3FC450A0-12B5-4680-B599-C8D9ED1DB462}" type="pres">
      <dgm:prSet presAssocID="{5D1E03E1-03A3-4AF8-AAB4-D3F860473442}" presName="hierChild5" presStyleCnt="0"/>
      <dgm:spPr/>
    </dgm:pt>
    <dgm:pt modelId="{0FEBF50D-7C70-45AC-899D-D0DEA9CDFFDE}" type="pres">
      <dgm:prSet presAssocID="{379C6CB6-CD38-47C8-B2D1-271CB0C78DEC}" presName="Name37" presStyleLbl="parChTrans1D2" presStyleIdx="4" presStyleCnt="6"/>
      <dgm:spPr/>
    </dgm:pt>
    <dgm:pt modelId="{A43F785C-95CB-4E25-8595-FAB7E90CF4BD}" type="pres">
      <dgm:prSet presAssocID="{A0CC4022-2D6B-4DD5-8791-268384E13B41}" presName="hierRoot2" presStyleCnt="0">
        <dgm:presLayoutVars>
          <dgm:hierBranch val="init"/>
        </dgm:presLayoutVars>
      </dgm:prSet>
      <dgm:spPr/>
    </dgm:pt>
    <dgm:pt modelId="{EB41E5EE-64F9-4C4B-867B-10304DDFFE49}" type="pres">
      <dgm:prSet presAssocID="{A0CC4022-2D6B-4DD5-8791-268384E13B41}" presName="rootComposite" presStyleCnt="0"/>
      <dgm:spPr/>
    </dgm:pt>
    <dgm:pt modelId="{6F94E9F4-2497-4AAD-BFAC-81396E810988}" type="pres">
      <dgm:prSet presAssocID="{A0CC4022-2D6B-4DD5-8791-268384E13B41}" presName="rootText" presStyleLbl="node2" presStyleIdx="4" presStyleCnt="6" custScaleX="155221" custScaleY="486866">
        <dgm:presLayoutVars>
          <dgm:chPref val="3"/>
        </dgm:presLayoutVars>
      </dgm:prSet>
      <dgm:spPr/>
    </dgm:pt>
    <dgm:pt modelId="{E7B61ABA-D40A-4B1A-9FE2-E67B931FEAFF}" type="pres">
      <dgm:prSet presAssocID="{A0CC4022-2D6B-4DD5-8791-268384E13B41}" presName="rootConnector" presStyleLbl="node2" presStyleIdx="4" presStyleCnt="6"/>
      <dgm:spPr/>
    </dgm:pt>
    <dgm:pt modelId="{65CF90E6-B960-43DB-827F-DDA07CB121DE}" type="pres">
      <dgm:prSet presAssocID="{A0CC4022-2D6B-4DD5-8791-268384E13B41}" presName="hierChild4" presStyleCnt="0"/>
      <dgm:spPr/>
    </dgm:pt>
    <dgm:pt modelId="{2FC4E3A1-A487-4362-B703-1780974172C9}" type="pres">
      <dgm:prSet presAssocID="{A0CC4022-2D6B-4DD5-8791-268384E13B41}" presName="hierChild5" presStyleCnt="0"/>
      <dgm:spPr/>
    </dgm:pt>
    <dgm:pt modelId="{F6453BB9-05C1-4CFF-A312-5BE7F617072F}" type="pres">
      <dgm:prSet presAssocID="{D77CEC6D-16D5-4A9D-8F1D-EBD4BA829AA7}" presName="Name37" presStyleLbl="parChTrans1D2" presStyleIdx="5" presStyleCnt="6"/>
      <dgm:spPr/>
    </dgm:pt>
    <dgm:pt modelId="{5669F410-6A5F-41C7-917C-C1DE8C20E983}" type="pres">
      <dgm:prSet presAssocID="{B539D998-61D6-4F6C-9437-6A9885AB8F9A}" presName="hierRoot2" presStyleCnt="0">
        <dgm:presLayoutVars>
          <dgm:hierBranch val="init"/>
        </dgm:presLayoutVars>
      </dgm:prSet>
      <dgm:spPr/>
    </dgm:pt>
    <dgm:pt modelId="{E3274931-64AD-470D-96CE-8212A231083F}" type="pres">
      <dgm:prSet presAssocID="{B539D998-61D6-4F6C-9437-6A9885AB8F9A}" presName="rootComposite" presStyleCnt="0"/>
      <dgm:spPr/>
    </dgm:pt>
    <dgm:pt modelId="{F6E5E6D8-A85B-4859-9E06-2D278CAF0793}" type="pres">
      <dgm:prSet presAssocID="{B539D998-61D6-4F6C-9437-6A9885AB8F9A}" presName="rootText" presStyleLbl="node2" presStyleIdx="5" presStyleCnt="6" custScaleX="165176" custScaleY="490516">
        <dgm:presLayoutVars>
          <dgm:chPref val="3"/>
        </dgm:presLayoutVars>
      </dgm:prSet>
      <dgm:spPr/>
    </dgm:pt>
    <dgm:pt modelId="{E506F762-502F-4DEF-8137-73EB9FE3AEDE}" type="pres">
      <dgm:prSet presAssocID="{B539D998-61D6-4F6C-9437-6A9885AB8F9A}" presName="rootConnector" presStyleLbl="node2" presStyleIdx="5" presStyleCnt="6"/>
      <dgm:spPr/>
    </dgm:pt>
    <dgm:pt modelId="{B6090E49-C36E-4A4F-A209-2351B8EADDD3}" type="pres">
      <dgm:prSet presAssocID="{B539D998-61D6-4F6C-9437-6A9885AB8F9A}" presName="hierChild4" presStyleCnt="0"/>
      <dgm:spPr/>
    </dgm:pt>
    <dgm:pt modelId="{E320A10A-F215-4C9B-BCF3-B3F4D9FA1FCC}" type="pres">
      <dgm:prSet presAssocID="{B539D998-61D6-4F6C-9437-6A9885AB8F9A}" presName="hierChild5" presStyleCnt="0"/>
      <dgm:spPr/>
    </dgm:pt>
    <dgm:pt modelId="{4078BC1E-DF84-4E9F-BC52-0EABA2FF2AD3}" type="pres">
      <dgm:prSet presAssocID="{A5A8E8F6-3F18-4F0C-BB17-F47B5854B7C8}" presName="hierChild3" presStyleCnt="0"/>
      <dgm:spPr/>
    </dgm:pt>
  </dgm:ptLst>
  <dgm:cxnLst>
    <dgm:cxn modelId="{87265506-16B4-4763-A242-6B6BC76EF3AC}" type="presOf" srcId="{F948FEFF-1481-455E-83E0-6922789C1AC9}" destId="{24289AA6-EB64-4395-8991-67D2E948A0BA}" srcOrd="1" destOrd="0" presId="urn:microsoft.com/office/officeart/2005/8/layout/orgChart1"/>
    <dgm:cxn modelId="{D7BF8415-B6F2-4576-88F4-8B12E02E420A}" type="presOf" srcId="{D8F19989-F4DF-4A5D-8C5B-D86D6EBF0BF2}" destId="{C8560BCF-4CB1-4F6C-8CA9-0327E167CF37}" srcOrd="0" destOrd="0" presId="urn:microsoft.com/office/officeart/2005/8/layout/orgChart1"/>
    <dgm:cxn modelId="{F469F01D-51D0-4845-BF35-40B3C24862C0}" type="presOf" srcId="{DB6FAAF6-ADBE-4514-96B9-44A02FCFBF86}" destId="{E113B3C4-BB1B-43B9-8718-A5E525353D6C}" srcOrd="0" destOrd="0" presId="urn:microsoft.com/office/officeart/2005/8/layout/orgChart1"/>
    <dgm:cxn modelId="{45C0AD2F-91F0-4ECD-B23C-6C871F58E856}" type="presOf" srcId="{D77CEC6D-16D5-4A9D-8F1D-EBD4BA829AA7}" destId="{F6453BB9-05C1-4CFF-A312-5BE7F617072F}" srcOrd="0" destOrd="0" presId="urn:microsoft.com/office/officeart/2005/8/layout/orgChart1"/>
    <dgm:cxn modelId="{BAD4B430-D37B-413E-B886-367FB31E80F1}" srcId="{A5A8E8F6-3F18-4F0C-BB17-F47B5854B7C8}" destId="{D8F19989-F4DF-4A5D-8C5B-D86D6EBF0BF2}" srcOrd="2" destOrd="0" parTransId="{D20C6ED3-8619-43E9-91A2-E75C1B0E04FF}" sibTransId="{4087F806-7950-43D7-87AD-23B0A60A38C2}"/>
    <dgm:cxn modelId="{F546A03A-D349-481F-8659-E05D1F2C95EE}" type="presOf" srcId="{123468A9-05B1-4B8C-9AB7-430FB37A2001}" destId="{51D9AF60-8098-48CC-ACC6-71DDC751B4C7}" srcOrd="1" destOrd="0" presId="urn:microsoft.com/office/officeart/2005/8/layout/orgChart1"/>
    <dgm:cxn modelId="{A306755F-F583-4F82-B2B2-27C0D1B1A6B2}" type="presOf" srcId="{A5A8E8F6-3F18-4F0C-BB17-F47B5854B7C8}" destId="{B54394D0-6B78-4039-B893-3EF90AE191C2}" srcOrd="0" destOrd="0" presId="urn:microsoft.com/office/officeart/2005/8/layout/orgChart1"/>
    <dgm:cxn modelId="{A4E39C61-EFA2-4E72-92B9-ADC92F07113C}" type="presOf" srcId="{5D1E03E1-03A3-4AF8-AAB4-D3F860473442}" destId="{3C355213-0F20-40B7-A988-59CB1FB91A9B}" srcOrd="1" destOrd="0" presId="urn:microsoft.com/office/officeart/2005/8/layout/orgChart1"/>
    <dgm:cxn modelId="{32D5C345-86C9-4863-AD94-7EE3E7B79D86}" type="presOf" srcId="{A5A8E8F6-3F18-4F0C-BB17-F47B5854B7C8}" destId="{DED6AB08-FA3E-4090-A819-5913486A21A1}" srcOrd="1" destOrd="0" presId="urn:microsoft.com/office/officeart/2005/8/layout/orgChart1"/>
    <dgm:cxn modelId="{2CE28466-60D3-4871-A9F5-7E08E6D179BC}" srcId="{A39EED78-DFB0-4D17-84DA-898A15BCED82}" destId="{A5A8E8F6-3F18-4F0C-BB17-F47B5854B7C8}" srcOrd="0" destOrd="0" parTransId="{C9103003-23CE-4193-9D35-8D85FFC46A23}" sibTransId="{85000370-B9A3-4ECE-A478-77F7D820DEFB}"/>
    <dgm:cxn modelId="{9E5C1449-8162-4E8A-A34F-FA955A2337AF}" type="presOf" srcId="{A0CC4022-2D6B-4DD5-8791-268384E13B41}" destId="{6F94E9F4-2497-4AAD-BFAC-81396E810988}" srcOrd="0" destOrd="0" presId="urn:microsoft.com/office/officeart/2005/8/layout/orgChart1"/>
    <dgm:cxn modelId="{92DB076B-D83E-4FCB-BE6C-D2505A1849CF}" type="presOf" srcId="{379C6CB6-CD38-47C8-B2D1-271CB0C78DEC}" destId="{0FEBF50D-7C70-45AC-899D-D0DEA9CDFFDE}" srcOrd="0" destOrd="0" presId="urn:microsoft.com/office/officeart/2005/8/layout/orgChart1"/>
    <dgm:cxn modelId="{0A5C5C4B-0997-4ED6-8627-A286444B8C50}" srcId="{A5A8E8F6-3F18-4F0C-BB17-F47B5854B7C8}" destId="{F948FEFF-1481-455E-83E0-6922789C1AC9}" srcOrd="0" destOrd="0" parTransId="{6EB295D5-DA19-4248-AF82-2F2A22689D4B}" sibTransId="{F386D6DD-99E2-466F-A8A2-C95485B6ADF0}"/>
    <dgm:cxn modelId="{069E2151-278B-4C94-B0B2-3014A55A17FA}" type="presOf" srcId="{A39EED78-DFB0-4D17-84DA-898A15BCED82}" destId="{E6A8EB4C-6DA8-4110-8F98-F29E9658F2D0}" srcOrd="0" destOrd="0" presId="urn:microsoft.com/office/officeart/2005/8/layout/orgChart1"/>
    <dgm:cxn modelId="{5EE67E56-7F88-46DE-904C-9F6A644C07FC}" srcId="{A5A8E8F6-3F18-4F0C-BB17-F47B5854B7C8}" destId="{A0CC4022-2D6B-4DD5-8791-268384E13B41}" srcOrd="4" destOrd="0" parTransId="{379C6CB6-CD38-47C8-B2D1-271CB0C78DEC}" sibTransId="{3BB44111-7A93-4DA5-95CD-55CE019C0BA7}"/>
    <dgm:cxn modelId="{7FF9BA83-7C32-48BF-ACD6-1486EDE62CB3}" type="presOf" srcId="{B539D998-61D6-4F6C-9437-6A9885AB8F9A}" destId="{F6E5E6D8-A85B-4859-9E06-2D278CAF0793}" srcOrd="0" destOrd="0" presId="urn:microsoft.com/office/officeart/2005/8/layout/orgChart1"/>
    <dgm:cxn modelId="{76E19B8A-8D9B-487D-AD63-81A2389F1D37}" type="presOf" srcId="{F948FEFF-1481-455E-83E0-6922789C1AC9}" destId="{902A025F-0C7B-4789-8564-F15667431214}" srcOrd="0" destOrd="0" presId="urn:microsoft.com/office/officeart/2005/8/layout/orgChart1"/>
    <dgm:cxn modelId="{E08B4C98-4571-44E4-9898-D34CC9FEFABF}" srcId="{A5A8E8F6-3F18-4F0C-BB17-F47B5854B7C8}" destId="{5D1E03E1-03A3-4AF8-AAB4-D3F860473442}" srcOrd="3" destOrd="0" parTransId="{DB6FAAF6-ADBE-4514-96B9-44A02FCFBF86}" sibTransId="{EE75DB3A-E5E7-48C4-AF2D-28F8F85A5855}"/>
    <dgm:cxn modelId="{847AE99D-1F63-4FC6-8545-A260144F9DB7}" type="presOf" srcId="{5D1E03E1-03A3-4AF8-AAB4-D3F860473442}" destId="{D99B9C43-FC31-4797-BEA6-C0561B6DEB19}" srcOrd="0" destOrd="0" presId="urn:microsoft.com/office/officeart/2005/8/layout/orgChart1"/>
    <dgm:cxn modelId="{57FA3BA3-9618-46E6-8342-D50BE0BD3B40}" type="presOf" srcId="{123468A9-05B1-4B8C-9AB7-430FB37A2001}" destId="{60EC194C-3E45-4BAB-B0D5-F5AB94C85670}" srcOrd="0" destOrd="0" presId="urn:microsoft.com/office/officeart/2005/8/layout/orgChart1"/>
    <dgm:cxn modelId="{8A8CAAC1-E894-498E-A6D1-0CAE1C2E8D52}" type="presOf" srcId="{D8F19989-F4DF-4A5D-8C5B-D86D6EBF0BF2}" destId="{C6BBF7E6-FB88-4EB2-988F-F79A9C6C966A}" srcOrd="1" destOrd="0" presId="urn:microsoft.com/office/officeart/2005/8/layout/orgChart1"/>
    <dgm:cxn modelId="{5F0259CC-5D0D-4428-94E2-31CA7F11D69C}" type="presOf" srcId="{B539D998-61D6-4F6C-9437-6A9885AB8F9A}" destId="{E506F762-502F-4DEF-8137-73EB9FE3AEDE}" srcOrd="1" destOrd="0" presId="urn:microsoft.com/office/officeart/2005/8/layout/orgChart1"/>
    <dgm:cxn modelId="{44C4CECF-2F8B-4245-8FA0-3095B1460069}" type="presOf" srcId="{D20C6ED3-8619-43E9-91A2-E75C1B0E04FF}" destId="{D9D27E18-927C-42BF-AF9F-E438C3FFF38B}" srcOrd="0" destOrd="0" presId="urn:microsoft.com/office/officeart/2005/8/layout/orgChart1"/>
    <dgm:cxn modelId="{924821D5-0036-4BBA-A599-DBC59A7B32BB}" type="presOf" srcId="{83485241-2FE6-42DF-8DEA-3824D587E5F3}" destId="{80469191-FC02-45BF-A3D1-F32B9995922E}" srcOrd="0" destOrd="0" presId="urn:microsoft.com/office/officeart/2005/8/layout/orgChart1"/>
    <dgm:cxn modelId="{D851A9D8-7F00-4F3A-AA9B-2777A94B3CC6}" srcId="{A5A8E8F6-3F18-4F0C-BB17-F47B5854B7C8}" destId="{B539D998-61D6-4F6C-9437-6A9885AB8F9A}" srcOrd="5" destOrd="0" parTransId="{D77CEC6D-16D5-4A9D-8F1D-EBD4BA829AA7}" sibTransId="{605BF76D-1889-4EF6-8988-16E1080A85D0}"/>
    <dgm:cxn modelId="{A95260E9-98EF-41B8-891F-F63730C55C65}" type="presOf" srcId="{A0CC4022-2D6B-4DD5-8791-268384E13B41}" destId="{E7B61ABA-D40A-4B1A-9FE2-E67B931FEAFF}" srcOrd="1" destOrd="0" presId="urn:microsoft.com/office/officeart/2005/8/layout/orgChart1"/>
    <dgm:cxn modelId="{20DBD0EF-8FD1-412E-92EF-4BAF56BC86D5}" type="presOf" srcId="{6EB295D5-DA19-4248-AF82-2F2A22689D4B}" destId="{D30846E0-BF8E-4195-8C56-443C9FD95E8B}" srcOrd="0" destOrd="0" presId="urn:microsoft.com/office/officeart/2005/8/layout/orgChart1"/>
    <dgm:cxn modelId="{9446D6F2-2650-4325-AE62-BCC778FDDD54}" srcId="{A5A8E8F6-3F18-4F0C-BB17-F47B5854B7C8}" destId="{123468A9-05B1-4B8C-9AB7-430FB37A2001}" srcOrd="1" destOrd="0" parTransId="{83485241-2FE6-42DF-8DEA-3824D587E5F3}" sibTransId="{C7C48EB2-C589-404A-A5DF-7E8C3B2766D4}"/>
    <dgm:cxn modelId="{73A9CB07-5595-4CC0-A49A-C24A22B1C0AF}" type="presParOf" srcId="{E6A8EB4C-6DA8-4110-8F98-F29E9658F2D0}" destId="{27AAB220-525D-44F3-9F2E-63130AB0AF07}" srcOrd="0" destOrd="0" presId="urn:microsoft.com/office/officeart/2005/8/layout/orgChart1"/>
    <dgm:cxn modelId="{67126ACA-918A-4F1F-929D-FFC64DC4E9E0}" type="presParOf" srcId="{27AAB220-525D-44F3-9F2E-63130AB0AF07}" destId="{AFE3FFC6-2DC1-40B9-AB96-E0A0EE80D66E}" srcOrd="0" destOrd="0" presId="urn:microsoft.com/office/officeart/2005/8/layout/orgChart1"/>
    <dgm:cxn modelId="{3EA55105-F078-4B6F-A80D-D04893E63B41}" type="presParOf" srcId="{AFE3FFC6-2DC1-40B9-AB96-E0A0EE80D66E}" destId="{B54394D0-6B78-4039-B893-3EF90AE191C2}" srcOrd="0" destOrd="0" presId="urn:microsoft.com/office/officeart/2005/8/layout/orgChart1"/>
    <dgm:cxn modelId="{9AAB9A56-7D8B-499E-9C20-01652F02FC32}" type="presParOf" srcId="{AFE3FFC6-2DC1-40B9-AB96-E0A0EE80D66E}" destId="{DED6AB08-FA3E-4090-A819-5913486A21A1}" srcOrd="1" destOrd="0" presId="urn:microsoft.com/office/officeart/2005/8/layout/orgChart1"/>
    <dgm:cxn modelId="{2E59B874-B163-41D8-8609-36910F9555B5}" type="presParOf" srcId="{27AAB220-525D-44F3-9F2E-63130AB0AF07}" destId="{69771810-2DF6-4455-A6A8-FE4B0B398C77}" srcOrd="1" destOrd="0" presId="urn:microsoft.com/office/officeart/2005/8/layout/orgChart1"/>
    <dgm:cxn modelId="{8053355A-A928-4AF7-95B4-AD39B6E68B58}" type="presParOf" srcId="{69771810-2DF6-4455-A6A8-FE4B0B398C77}" destId="{D30846E0-BF8E-4195-8C56-443C9FD95E8B}" srcOrd="0" destOrd="0" presId="urn:microsoft.com/office/officeart/2005/8/layout/orgChart1"/>
    <dgm:cxn modelId="{934D1C4B-05A3-4556-B08A-156D49604491}" type="presParOf" srcId="{69771810-2DF6-4455-A6A8-FE4B0B398C77}" destId="{301A4DEC-8B3C-4D9C-B504-4EB73DE50F7E}" srcOrd="1" destOrd="0" presId="urn:microsoft.com/office/officeart/2005/8/layout/orgChart1"/>
    <dgm:cxn modelId="{169A01AD-66F9-4552-A8FA-BA22305FD180}" type="presParOf" srcId="{301A4DEC-8B3C-4D9C-B504-4EB73DE50F7E}" destId="{0E1B1F1B-1252-4EEA-82D8-FE8AA3F78D49}" srcOrd="0" destOrd="0" presId="urn:microsoft.com/office/officeart/2005/8/layout/orgChart1"/>
    <dgm:cxn modelId="{67FDD192-E6A6-4FCF-9AA9-19B9C7653471}" type="presParOf" srcId="{0E1B1F1B-1252-4EEA-82D8-FE8AA3F78D49}" destId="{902A025F-0C7B-4789-8564-F15667431214}" srcOrd="0" destOrd="0" presId="urn:microsoft.com/office/officeart/2005/8/layout/orgChart1"/>
    <dgm:cxn modelId="{990ED7D6-9F0F-4897-A32E-49C4608FE60E}" type="presParOf" srcId="{0E1B1F1B-1252-4EEA-82D8-FE8AA3F78D49}" destId="{24289AA6-EB64-4395-8991-67D2E948A0BA}" srcOrd="1" destOrd="0" presId="urn:microsoft.com/office/officeart/2005/8/layout/orgChart1"/>
    <dgm:cxn modelId="{9010289D-0457-4518-9540-C574A5699979}" type="presParOf" srcId="{301A4DEC-8B3C-4D9C-B504-4EB73DE50F7E}" destId="{F98D3104-4247-4C82-941D-E56171A107C6}" srcOrd="1" destOrd="0" presId="urn:microsoft.com/office/officeart/2005/8/layout/orgChart1"/>
    <dgm:cxn modelId="{223CD936-8249-4A2C-9224-8A63880BA47C}" type="presParOf" srcId="{301A4DEC-8B3C-4D9C-B504-4EB73DE50F7E}" destId="{A76ABECC-12AD-44ED-BEB5-57BE066C4E48}" srcOrd="2" destOrd="0" presId="urn:microsoft.com/office/officeart/2005/8/layout/orgChart1"/>
    <dgm:cxn modelId="{7417D3F1-0B3D-4786-86AD-C74B983E8C8F}" type="presParOf" srcId="{69771810-2DF6-4455-A6A8-FE4B0B398C77}" destId="{80469191-FC02-45BF-A3D1-F32B9995922E}" srcOrd="2" destOrd="0" presId="urn:microsoft.com/office/officeart/2005/8/layout/orgChart1"/>
    <dgm:cxn modelId="{774EACD2-12FB-4744-8F9E-33E827700EFF}" type="presParOf" srcId="{69771810-2DF6-4455-A6A8-FE4B0B398C77}" destId="{6F6B6F0F-8BD0-4D68-BABF-A3C51BD2C89E}" srcOrd="3" destOrd="0" presId="urn:microsoft.com/office/officeart/2005/8/layout/orgChart1"/>
    <dgm:cxn modelId="{6ACB5380-B690-4B18-B1BF-9AAD32547F50}" type="presParOf" srcId="{6F6B6F0F-8BD0-4D68-BABF-A3C51BD2C89E}" destId="{3ED7F18C-1385-4F54-B76C-27B474680347}" srcOrd="0" destOrd="0" presId="urn:microsoft.com/office/officeart/2005/8/layout/orgChart1"/>
    <dgm:cxn modelId="{BBEE76D1-3206-4D3C-ADFD-BFAD597624BE}" type="presParOf" srcId="{3ED7F18C-1385-4F54-B76C-27B474680347}" destId="{60EC194C-3E45-4BAB-B0D5-F5AB94C85670}" srcOrd="0" destOrd="0" presId="urn:microsoft.com/office/officeart/2005/8/layout/orgChart1"/>
    <dgm:cxn modelId="{D7A46BFA-43FE-4BC6-B56E-267BD6AD5B4D}" type="presParOf" srcId="{3ED7F18C-1385-4F54-B76C-27B474680347}" destId="{51D9AF60-8098-48CC-ACC6-71DDC751B4C7}" srcOrd="1" destOrd="0" presId="urn:microsoft.com/office/officeart/2005/8/layout/orgChart1"/>
    <dgm:cxn modelId="{713EEDE3-BF6F-401B-8387-38C83ECBE713}" type="presParOf" srcId="{6F6B6F0F-8BD0-4D68-BABF-A3C51BD2C89E}" destId="{C8DD3B71-2300-477F-928D-50C4FCD452E4}" srcOrd="1" destOrd="0" presId="urn:microsoft.com/office/officeart/2005/8/layout/orgChart1"/>
    <dgm:cxn modelId="{3AD6C29E-D457-4EC5-B812-A097D94C725F}" type="presParOf" srcId="{6F6B6F0F-8BD0-4D68-BABF-A3C51BD2C89E}" destId="{456BE81E-F511-4775-944B-575008CF6A1C}" srcOrd="2" destOrd="0" presId="urn:microsoft.com/office/officeart/2005/8/layout/orgChart1"/>
    <dgm:cxn modelId="{AA228F2D-1881-44FD-801A-3BE52CC9D0F0}" type="presParOf" srcId="{69771810-2DF6-4455-A6A8-FE4B0B398C77}" destId="{D9D27E18-927C-42BF-AF9F-E438C3FFF38B}" srcOrd="4" destOrd="0" presId="urn:microsoft.com/office/officeart/2005/8/layout/orgChart1"/>
    <dgm:cxn modelId="{9BF0772B-DB47-4A74-B571-044043BEF2C9}" type="presParOf" srcId="{69771810-2DF6-4455-A6A8-FE4B0B398C77}" destId="{D65AC51A-B6AE-4847-A16D-29EA7BE0C818}" srcOrd="5" destOrd="0" presId="urn:microsoft.com/office/officeart/2005/8/layout/orgChart1"/>
    <dgm:cxn modelId="{136A725D-79F0-489E-924A-13CB5069E145}" type="presParOf" srcId="{D65AC51A-B6AE-4847-A16D-29EA7BE0C818}" destId="{CAA234B9-8CE1-4C5E-B5AB-1CAD89F1D2DC}" srcOrd="0" destOrd="0" presId="urn:microsoft.com/office/officeart/2005/8/layout/orgChart1"/>
    <dgm:cxn modelId="{8324A097-6E2D-4C82-A2C1-7F5D2C91AE32}" type="presParOf" srcId="{CAA234B9-8CE1-4C5E-B5AB-1CAD89F1D2DC}" destId="{C8560BCF-4CB1-4F6C-8CA9-0327E167CF37}" srcOrd="0" destOrd="0" presId="urn:microsoft.com/office/officeart/2005/8/layout/orgChart1"/>
    <dgm:cxn modelId="{6E73E646-0AE1-4760-BF77-A98740821BF2}" type="presParOf" srcId="{CAA234B9-8CE1-4C5E-B5AB-1CAD89F1D2DC}" destId="{C6BBF7E6-FB88-4EB2-988F-F79A9C6C966A}" srcOrd="1" destOrd="0" presId="urn:microsoft.com/office/officeart/2005/8/layout/orgChart1"/>
    <dgm:cxn modelId="{15DC2066-9649-45A7-9114-1D9222C1F1DE}" type="presParOf" srcId="{D65AC51A-B6AE-4847-A16D-29EA7BE0C818}" destId="{A4E799C0-63C2-4614-B8D5-596AA91CEB85}" srcOrd="1" destOrd="0" presId="urn:microsoft.com/office/officeart/2005/8/layout/orgChart1"/>
    <dgm:cxn modelId="{29711A74-32C7-4DF1-9840-53D9C8BD7D02}" type="presParOf" srcId="{D65AC51A-B6AE-4847-A16D-29EA7BE0C818}" destId="{1B02DE01-A03B-4EC0-A9B3-A1C0579E2759}" srcOrd="2" destOrd="0" presId="urn:microsoft.com/office/officeart/2005/8/layout/orgChart1"/>
    <dgm:cxn modelId="{D3D08ADC-575E-4191-9FFB-40EBCCAAAF73}" type="presParOf" srcId="{69771810-2DF6-4455-A6A8-FE4B0B398C77}" destId="{E113B3C4-BB1B-43B9-8718-A5E525353D6C}" srcOrd="6" destOrd="0" presId="urn:microsoft.com/office/officeart/2005/8/layout/orgChart1"/>
    <dgm:cxn modelId="{757D2C78-F096-49C3-A431-D2236DE857B1}" type="presParOf" srcId="{69771810-2DF6-4455-A6A8-FE4B0B398C77}" destId="{66B1E1F7-DFC1-449B-97D8-68ACB7CFE6FF}" srcOrd="7" destOrd="0" presId="urn:microsoft.com/office/officeart/2005/8/layout/orgChart1"/>
    <dgm:cxn modelId="{A25BD468-9F61-4625-939D-E20605DEAB34}" type="presParOf" srcId="{66B1E1F7-DFC1-449B-97D8-68ACB7CFE6FF}" destId="{AE2BE687-2ACC-407F-808A-EC7491DA742E}" srcOrd="0" destOrd="0" presId="urn:microsoft.com/office/officeart/2005/8/layout/orgChart1"/>
    <dgm:cxn modelId="{E610E595-CFD4-4FC5-9678-C8158BE16207}" type="presParOf" srcId="{AE2BE687-2ACC-407F-808A-EC7491DA742E}" destId="{D99B9C43-FC31-4797-BEA6-C0561B6DEB19}" srcOrd="0" destOrd="0" presId="urn:microsoft.com/office/officeart/2005/8/layout/orgChart1"/>
    <dgm:cxn modelId="{417CEA15-BE4A-410E-8A40-C7CD90849304}" type="presParOf" srcId="{AE2BE687-2ACC-407F-808A-EC7491DA742E}" destId="{3C355213-0F20-40B7-A988-59CB1FB91A9B}" srcOrd="1" destOrd="0" presId="urn:microsoft.com/office/officeart/2005/8/layout/orgChart1"/>
    <dgm:cxn modelId="{BA6A7115-A3D3-4047-94EB-733B1BDF7C68}" type="presParOf" srcId="{66B1E1F7-DFC1-449B-97D8-68ACB7CFE6FF}" destId="{6ECFB084-ADE5-46B9-AC09-0F7D0C2CD35F}" srcOrd="1" destOrd="0" presId="urn:microsoft.com/office/officeart/2005/8/layout/orgChart1"/>
    <dgm:cxn modelId="{CFB118EA-7F3F-41FF-8417-DCB09A7CAF99}" type="presParOf" srcId="{66B1E1F7-DFC1-449B-97D8-68ACB7CFE6FF}" destId="{3FC450A0-12B5-4680-B599-C8D9ED1DB462}" srcOrd="2" destOrd="0" presId="urn:microsoft.com/office/officeart/2005/8/layout/orgChart1"/>
    <dgm:cxn modelId="{C2FECCCE-29B4-439E-9394-9413F78029E2}" type="presParOf" srcId="{69771810-2DF6-4455-A6A8-FE4B0B398C77}" destId="{0FEBF50D-7C70-45AC-899D-D0DEA9CDFFDE}" srcOrd="8" destOrd="0" presId="urn:microsoft.com/office/officeart/2005/8/layout/orgChart1"/>
    <dgm:cxn modelId="{E555219A-CFF8-459D-ACE3-E6911EE07FBF}" type="presParOf" srcId="{69771810-2DF6-4455-A6A8-FE4B0B398C77}" destId="{A43F785C-95CB-4E25-8595-FAB7E90CF4BD}" srcOrd="9" destOrd="0" presId="urn:microsoft.com/office/officeart/2005/8/layout/orgChart1"/>
    <dgm:cxn modelId="{1ADB42EE-4945-4E75-A656-B36B55130842}" type="presParOf" srcId="{A43F785C-95CB-4E25-8595-FAB7E90CF4BD}" destId="{EB41E5EE-64F9-4C4B-867B-10304DDFFE49}" srcOrd="0" destOrd="0" presId="urn:microsoft.com/office/officeart/2005/8/layout/orgChart1"/>
    <dgm:cxn modelId="{1B998593-D9FC-45B7-8F74-6934FD8AE373}" type="presParOf" srcId="{EB41E5EE-64F9-4C4B-867B-10304DDFFE49}" destId="{6F94E9F4-2497-4AAD-BFAC-81396E810988}" srcOrd="0" destOrd="0" presId="urn:microsoft.com/office/officeart/2005/8/layout/orgChart1"/>
    <dgm:cxn modelId="{C7CAB3F3-2CE3-47F7-892D-C815D389B893}" type="presParOf" srcId="{EB41E5EE-64F9-4C4B-867B-10304DDFFE49}" destId="{E7B61ABA-D40A-4B1A-9FE2-E67B931FEAFF}" srcOrd="1" destOrd="0" presId="urn:microsoft.com/office/officeart/2005/8/layout/orgChart1"/>
    <dgm:cxn modelId="{45C6D90D-E4B2-49EB-8E01-A35390AE244D}" type="presParOf" srcId="{A43F785C-95CB-4E25-8595-FAB7E90CF4BD}" destId="{65CF90E6-B960-43DB-827F-DDA07CB121DE}" srcOrd="1" destOrd="0" presId="urn:microsoft.com/office/officeart/2005/8/layout/orgChart1"/>
    <dgm:cxn modelId="{D2E3692E-4381-4A2D-8A4F-38A9DDAB1E13}" type="presParOf" srcId="{A43F785C-95CB-4E25-8595-FAB7E90CF4BD}" destId="{2FC4E3A1-A487-4362-B703-1780974172C9}" srcOrd="2" destOrd="0" presId="urn:microsoft.com/office/officeart/2005/8/layout/orgChart1"/>
    <dgm:cxn modelId="{E22A0A7E-029A-4FEA-86E5-384A4243BB02}" type="presParOf" srcId="{69771810-2DF6-4455-A6A8-FE4B0B398C77}" destId="{F6453BB9-05C1-4CFF-A312-5BE7F617072F}" srcOrd="10" destOrd="0" presId="urn:microsoft.com/office/officeart/2005/8/layout/orgChart1"/>
    <dgm:cxn modelId="{B6EFD9CB-E90E-4936-BD58-0718336324FC}" type="presParOf" srcId="{69771810-2DF6-4455-A6A8-FE4B0B398C77}" destId="{5669F410-6A5F-41C7-917C-C1DE8C20E983}" srcOrd="11" destOrd="0" presId="urn:microsoft.com/office/officeart/2005/8/layout/orgChart1"/>
    <dgm:cxn modelId="{D14C2F21-F04F-4459-839E-3C7CD62B37CF}" type="presParOf" srcId="{5669F410-6A5F-41C7-917C-C1DE8C20E983}" destId="{E3274931-64AD-470D-96CE-8212A231083F}" srcOrd="0" destOrd="0" presId="urn:microsoft.com/office/officeart/2005/8/layout/orgChart1"/>
    <dgm:cxn modelId="{9A3BBFFB-4776-478B-995E-900DEAF08715}" type="presParOf" srcId="{E3274931-64AD-470D-96CE-8212A231083F}" destId="{F6E5E6D8-A85B-4859-9E06-2D278CAF0793}" srcOrd="0" destOrd="0" presId="urn:microsoft.com/office/officeart/2005/8/layout/orgChart1"/>
    <dgm:cxn modelId="{D8854E59-22A9-42FF-A056-3489B68F8FCC}" type="presParOf" srcId="{E3274931-64AD-470D-96CE-8212A231083F}" destId="{E506F762-502F-4DEF-8137-73EB9FE3AEDE}" srcOrd="1" destOrd="0" presId="urn:microsoft.com/office/officeart/2005/8/layout/orgChart1"/>
    <dgm:cxn modelId="{79BE0221-DB1A-433B-8E8F-AA64495C06BA}" type="presParOf" srcId="{5669F410-6A5F-41C7-917C-C1DE8C20E983}" destId="{B6090E49-C36E-4A4F-A209-2351B8EADDD3}" srcOrd="1" destOrd="0" presId="urn:microsoft.com/office/officeart/2005/8/layout/orgChart1"/>
    <dgm:cxn modelId="{1F61C05D-667D-4D1B-AFEC-0E66E209BBA2}" type="presParOf" srcId="{5669F410-6A5F-41C7-917C-C1DE8C20E983}" destId="{E320A10A-F215-4C9B-BCF3-B3F4D9FA1FCC}" srcOrd="2" destOrd="0" presId="urn:microsoft.com/office/officeart/2005/8/layout/orgChart1"/>
    <dgm:cxn modelId="{445FE5E7-6BAC-4C26-B03B-DA0D88F9413B}" type="presParOf" srcId="{27AAB220-525D-44F3-9F2E-63130AB0AF07}" destId="{4078BC1E-DF84-4E9F-BC52-0EABA2FF2A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9EED78-DFB0-4D17-84DA-898A15BCED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8E8F6-3F18-4F0C-BB17-F47B5854B7C8}">
      <dgm:prSet phldrT="[Text]" phldr="0" custT="1"/>
      <dgm:spPr/>
      <dgm:t>
        <a:bodyPr/>
        <a:lstStyle/>
        <a:p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viên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EHS, HSE, SHE</a:t>
          </a:r>
        </a:p>
      </dgm:t>
    </dgm:pt>
    <dgm:pt modelId="{C9103003-23CE-4193-9D35-8D85FFC46A23}" type="parTrans" cxnId="{2CE28466-60D3-4871-A9F5-7E08E6D179BC}">
      <dgm:prSet/>
      <dgm:spPr/>
      <dgm:t>
        <a:bodyPr/>
        <a:lstStyle/>
        <a:p>
          <a:endParaRPr lang="en-US"/>
        </a:p>
      </dgm:t>
    </dgm:pt>
    <dgm:pt modelId="{85000370-B9A3-4ECE-A478-77F7D820DEFB}" type="sibTrans" cxnId="{2CE28466-60D3-4871-A9F5-7E08E6D179BC}">
      <dgm:prSet/>
      <dgm:spPr/>
      <dgm:t>
        <a:bodyPr/>
        <a:lstStyle/>
        <a:p>
          <a:endParaRPr lang="en-US"/>
        </a:p>
      </dgm:t>
    </dgm:pt>
    <dgm:pt modelId="{F948FEFF-1481-455E-83E0-6922789C1AC9}">
      <dgm:prSet phldrT="[Text]" phldr="0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AN TOÀN </a:t>
          </a:r>
          <a:b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VỆ SINH </a:t>
          </a:r>
          <a:b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LAO ĐỘNG</a:t>
          </a:r>
        </a:p>
      </dgm:t>
    </dgm:pt>
    <dgm:pt modelId="{6EB295D5-DA19-4248-AF82-2F2A22689D4B}" type="parTrans" cxnId="{0A5C5C4B-0997-4ED6-8627-A286444B8C50}">
      <dgm:prSet/>
      <dgm:spPr/>
      <dgm:t>
        <a:bodyPr/>
        <a:lstStyle/>
        <a:p>
          <a:endParaRPr lang="en-US"/>
        </a:p>
      </dgm:t>
    </dgm:pt>
    <dgm:pt modelId="{F386D6DD-99E2-466F-A8A2-C95485B6ADF0}" type="sibTrans" cxnId="{0A5C5C4B-0997-4ED6-8627-A286444B8C50}">
      <dgm:prSet/>
      <dgm:spPr/>
      <dgm:t>
        <a:bodyPr/>
        <a:lstStyle/>
        <a:p>
          <a:endParaRPr lang="en-US"/>
        </a:p>
      </dgm:t>
    </dgm:pt>
    <dgm:pt modelId="{123468A9-05B1-4B8C-9AB7-430FB37A2001}">
      <dgm:prSet phldrT="[Text]" phldr="0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QUẢN LÝ </a:t>
          </a:r>
          <a:b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MÔI TRƯỜNG</a:t>
          </a:r>
        </a:p>
      </dgm:t>
    </dgm:pt>
    <dgm:pt modelId="{83485241-2FE6-42DF-8DEA-3824D587E5F3}" type="parTrans" cxnId="{9446D6F2-2650-4325-AE62-BCC778FDDD54}">
      <dgm:prSet/>
      <dgm:spPr/>
      <dgm:t>
        <a:bodyPr/>
        <a:lstStyle/>
        <a:p>
          <a:endParaRPr lang="en-US"/>
        </a:p>
      </dgm:t>
    </dgm:pt>
    <dgm:pt modelId="{C7C48EB2-C589-404A-A5DF-7E8C3B2766D4}" type="sibTrans" cxnId="{9446D6F2-2650-4325-AE62-BCC778FDDD54}">
      <dgm:prSet/>
      <dgm:spPr/>
      <dgm:t>
        <a:bodyPr/>
        <a:lstStyle/>
        <a:p>
          <a:endParaRPr lang="en-US"/>
        </a:p>
      </dgm:t>
    </dgm:pt>
    <dgm:pt modelId="{D8F19989-F4DF-4A5D-8C5B-D86D6EBF0BF2}">
      <dgm:prSet phldrT="[Text]" phldr="0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PHÒNG CHÁY CHỮA CHÁY &amp; CỨU NẠN CỨU HỘ</a:t>
          </a:r>
        </a:p>
      </dgm:t>
    </dgm:pt>
    <dgm:pt modelId="{D20C6ED3-8619-43E9-91A2-E75C1B0E04FF}" type="parTrans" cxnId="{BAD4B430-D37B-413E-B886-367FB31E80F1}">
      <dgm:prSet/>
      <dgm:spPr/>
      <dgm:t>
        <a:bodyPr/>
        <a:lstStyle/>
        <a:p>
          <a:endParaRPr lang="en-US"/>
        </a:p>
      </dgm:t>
    </dgm:pt>
    <dgm:pt modelId="{4087F806-7950-43D7-87AD-23B0A60A38C2}" type="sibTrans" cxnId="{BAD4B430-D37B-413E-B886-367FB31E80F1}">
      <dgm:prSet/>
      <dgm:spPr/>
      <dgm:t>
        <a:bodyPr/>
        <a:lstStyle/>
        <a:p>
          <a:endParaRPr lang="en-US"/>
        </a:p>
      </dgm:t>
    </dgm:pt>
    <dgm:pt modelId="{A0CC4022-2D6B-4DD5-8791-268384E13B41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Y TẾ - SỨC KHỎE</a:t>
          </a:r>
        </a:p>
      </dgm:t>
    </dgm:pt>
    <dgm:pt modelId="{379C6CB6-CD38-47C8-B2D1-271CB0C78DEC}" type="parTrans" cxnId="{5EE67E56-7F88-46DE-904C-9F6A644C07FC}">
      <dgm:prSet/>
      <dgm:spPr/>
      <dgm:t>
        <a:bodyPr/>
        <a:lstStyle/>
        <a:p>
          <a:endParaRPr lang="en-US"/>
        </a:p>
      </dgm:t>
    </dgm:pt>
    <dgm:pt modelId="{3BB44111-7A93-4DA5-95CD-55CE019C0BA7}" type="sibTrans" cxnId="{5EE67E56-7F88-46DE-904C-9F6A644C07FC}">
      <dgm:prSet/>
      <dgm:spPr/>
      <dgm:t>
        <a:bodyPr/>
        <a:lstStyle/>
        <a:p>
          <a:endParaRPr lang="en-US"/>
        </a:p>
      </dgm:t>
    </dgm:pt>
    <dgm:pt modelId="{5D1E03E1-03A3-4AF8-AAB4-D3F860473442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HÓA CHẤT</a:t>
          </a:r>
        </a:p>
      </dgm:t>
    </dgm:pt>
    <dgm:pt modelId="{DB6FAAF6-ADBE-4514-96B9-44A02FCFBF86}" type="parTrans" cxnId="{E08B4C98-4571-44E4-9898-D34CC9FEFABF}">
      <dgm:prSet/>
      <dgm:spPr/>
      <dgm:t>
        <a:bodyPr/>
        <a:lstStyle/>
        <a:p>
          <a:endParaRPr lang="en-US"/>
        </a:p>
      </dgm:t>
    </dgm:pt>
    <dgm:pt modelId="{EE75DB3A-E5E7-48C4-AF2D-28F8F85A5855}" type="sibTrans" cxnId="{E08B4C98-4571-44E4-9898-D34CC9FEFABF}">
      <dgm:prSet/>
      <dgm:spPr/>
      <dgm:t>
        <a:bodyPr/>
        <a:lstStyle/>
        <a:p>
          <a:endParaRPr lang="en-US"/>
        </a:p>
      </dgm:t>
    </dgm:pt>
    <dgm:pt modelId="{E6A8EB4C-6DA8-4110-8F98-F29E9658F2D0}" type="pres">
      <dgm:prSet presAssocID="{A39EED78-DFB0-4D17-84DA-898A15BCED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AAB220-525D-44F3-9F2E-63130AB0AF07}" type="pres">
      <dgm:prSet presAssocID="{A5A8E8F6-3F18-4F0C-BB17-F47B5854B7C8}" presName="hierRoot1" presStyleCnt="0">
        <dgm:presLayoutVars>
          <dgm:hierBranch val="init"/>
        </dgm:presLayoutVars>
      </dgm:prSet>
      <dgm:spPr/>
    </dgm:pt>
    <dgm:pt modelId="{AFE3FFC6-2DC1-40B9-AB96-E0A0EE80D66E}" type="pres">
      <dgm:prSet presAssocID="{A5A8E8F6-3F18-4F0C-BB17-F47B5854B7C8}" presName="rootComposite1" presStyleCnt="0"/>
      <dgm:spPr/>
    </dgm:pt>
    <dgm:pt modelId="{B54394D0-6B78-4039-B893-3EF90AE191C2}" type="pres">
      <dgm:prSet presAssocID="{A5A8E8F6-3F18-4F0C-BB17-F47B5854B7C8}" presName="rootText1" presStyleLbl="node0" presStyleIdx="0" presStyleCnt="1" custScaleX="309478" custScaleY="201572" custLinFactNeighborX="8211" custLinFactNeighborY="-35136">
        <dgm:presLayoutVars>
          <dgm:chPref val="3"/>
        </dgm:presLayoutVars>
      </dgm:prSet>
      <dgm:spPr/>
    </dgm:pt>
    <dgm:pt modelId="{DED6AB08-FA3E-4090-A819-5913486A21A1}" type="pres">
      <dgm:prSet presAssocID="{A5A8E8F6-3F18-4F0C-BB17-F47B5854B7C8}" presName="rootConnector1" presStyleLbl="node1" presStyleIdx="0" presStyleCnt="0"/>
      <dgm:spPr/>
    </dgm:pt>
    <dgm:pt modelId="{69771810-2DF6-4455-A6A8-FE4B0B398C77}" type="pres">
      <dgm:prSet presAssocID="{A5A8E8F6-3F18-4F0C-BB17-F47B5854B7C8}" presName="hierChild2" presStyleCnt="0"/>
      <dgm:spPr/>
    </dgm:pt>
    <dgm:pt modelId="{D30846E0-BF8E-4195-8C56-443C9FD95E8B}" type="pres">
      <dgm:prSet presAssocID="{6EB295D5-DA19-4248-AF82-2F2A22689D4B}" presName="Name37" presStyleLbl="parChTrans1D2" presStyleIdx="0" presStyleCnt="5"/>
      <dgm:spPr/>
    </dgm:pt>
    <dgm:pt modelId="{301A4DEC-8B3C-4D9C-B504-4EB73DE50F7E}" type="pres">
      <dgm:prSet presAssocID="{F948FEFF-1481-455E-83E0-6922789C1AC9}" presName="hierRoot2" presStyleCnt="0">
        <dgm:presLayoutVars>
          <dgm:hierBranch val="init"/>
        </dgm:presLayoutVars>
      </dgm:prSet>
      <dgm:spPr/>
    </dgm:pt>
    <dgm:pt modelId="{0E1B1F1B-1252-4EEA-82D8-FE8AA3F78D49}" type="pres">
      <dgm:prSet presAssocID="{F948FEFF-1481-455E-83E0-6922789C1AC9}" presName="rootComposite" presStyleCnt="0"/>
      <dgm:spPr/>
    </dgm:pt>
    <dgm:pt modelId="{902A025F-0C7B-4789-8564-F15667431214}" type="pres">
      <dgm:prSet presAssocID="{F948FEFF-1481-455E-83E0-6922789C1AC9}" presName="rootText" presStyleLbl="node2" presStyleIdx="0" presStyleCnt="5" custScaleX="197289" custScaleY="490342">
        <dgm:presLayoutVars>
          <dgm:chPref val="3"/>
        </dgm:presLayoutVars>
      </dgm:prSet>
      <dgm:spPr/>
    </dgm:pt>
    <dgm:pt modelId="{24289AA6-EB64-4395-8991-67D2E948A0BA}" type="pres">
      <dgm:prSet presAssocID="{F948FEFF-1481-455E-83E0-6922789C1AC9}" presName="rootConnector" presStyleLbl="node2" presStyleIdx="0" presStyleCnt="5"/>
      <dgm:spPr/>
    </dgm:pt>
    <dgm:pt modelId="{F98D3104-4247-4C82-941D-E56171A107C6}" type="pres">
      <dgm:prSet presAssocID="{F948FEFF-1481-455E-83E0-6922789C1AC9}" presName="hierChild4" presStyleCnt="0"/>
      <dgm:spPr/>
    </dgm:pt>
    <dgm:pt modelId="{A76ABECC-12AD-44ED-BEB5-57BE066C4E48}" type="pres">
      <dgm:prSet presAssocID="{F948FEFF-1481-455E-83E0-6922789C1AC9}" presName="hierChild5" presStyleCnt="0"/>
      <dgm:spPr/>
    </dgm:pt>
    <dgm:pt modelId="{80469191-FC02-45BF-A3D1-F32B9995922E}" type="pres">
      <dgm:prSet presAssocID="{83485241-2FE6-42DF-8DEA-3824D587E5F3}" presName="Name37" presStyleLbl="parChTrans1D2" presStyleIdx="1" presStyleCnt="5"/>
      <dgm:spPr/>
    </dgm:pt>
    <dgm:pt modelId="{6F6B6F0F-8BD0-4D68-BABF-A3C51BD2C89E}" type="pres">
      <dgm:prSet presAssocID="{123468A9-05B1-4B8C-9AB7-430FB37A2001}" presName="hierRoot2" presStyleCnt="0">
        <dgm:presLayoutVars>
          <dgm:hierBranch val="init"/>
        </dgm:presLayoutVars>
      </dgm:prSet>
      <dgm:spPr/>
    </dgm:pt>
    <dgm:pt modelId="{3ED7F18C-1385-4F54-B76C-27B474680347}" type="pres">
      <dgm:prSet presAssocID="{123468A9-05B1-4B8C-9AB7-430FB37A2001}" presName="rootComposite" presStyleCnt="0"/>
      <dgm:spPr/>
    </dgm:pt>
    <dgm:pt modelId="{60EC194C-3E45-4BAB-B0D5-F5AB94C85670}" type="pres">
      <dgm:prSet presAssocID="{123468A9-05B1-4B8C-9AB7-430FB37A2001}" presName="rootText" presStyleLbl="node2" presStyleIdx="1" presStyleCnt="5" custScaleX="194893" custScaleY="486888">
        <dgm:presLayoutVars>
          <dgm:chPref val="3"/>
        </dgm:presLayoutVars>
      </dgm:prSet>
      <dgm:spPr/>
    </dgm:pt>
    <dgm:pt modelId="{51D9AF60-8098-48CC-ACC6-71DDC751B4C7}" type="pres">
      <dgm:prSet presAssocID="{123468A9-05B1-4B8C-9AB7-430FB37A2001}" presName="rootConnector" presStyleLbl="node2" presStyleIdx="1" presStyleCnt="5"/>
      <dgm:spPr/>
    </dgm:pt>
    <dgm:pt modelId="{C8DD3B71-2300-477F-928D-50C4FCD452E4}" type="pres">
      <dgm:prSet presAssocID="{123468A9-05B1-4B8C-9AB7-430FB37A2001}" presName="hierChild4" presStyleCnt="0"/>
      <dgm:spPr/>
    </dgm:pt>
    <dgm:pt modelId="{456BE81E-F511-4775-944B-575008CF6A1C}" type="pres">
      <dgm:prSet presAssocID="{123468A9-05B1-4B8C-9AB7-430FB37A2001}" presName="hierChild5" presStyleCnt="0"/>
      <dgm:spPr/>
    </dgm:pt>
    <dgm:pt modelId="{D9D27E18-927C-42BF-AF9F-E438C3FFF38B}" type="pres">
      <dgm:prSet presAssocID="{D20C6ED3-8619-43E9-91A2-E75C1B0E04FF}" presName="Name37" presStyleLbl="parChTrans1D2" presStyleIdx="2" presStyleCnt="5"/>
      <dgm:spPr/>
    </dgm:pt>
    <dgm:pt modelId="{D65AC51A-B6AE-4847-A16D-29EA7BE0C818}" type="pres">
      <dgm:prSet presAssocID="{D8F19989-F4DF-4A5D-8C5B-D86D6EBF0BF2}" presName="hierRoot2" presStyleCnt="0">
        <dgm:presLayoutVars>
          <dgm:hierBranch val="init"/>
        </dgm:presLayoutVars>
      </dgm:prSet>
      <dgm:spPr/>
    </dgm:pt>
    <dgm:pt modelId="{CAA234B9-8CE1-4C5E-B5AB-1CAD89F1D2DC}" type="pres">
      <dgm:prSet presAssocID="{D8F19989-F4DF-4A5D-8C5B-D86D6EBF0BF2}" presName="rootComposite" presStyleCnt="0"/>
      <dgm:spPr/>
    </dgm:pt>
    <dgm:pt modelId="{C8560BCF-4CB1-4F6C-8CA9-0327E167CF37}" type="pres">
      <dgm:prSet presAssocID="{D8F19989-F4DF-4A5D-8C5B-D86D6EBF0BF2}" presName="rootText" presStyleLbl="node2" presStyleIdx="2" presStyleCnt="5" custScaleX="182788" custScaleY="484449">
        <dgm:presLayoutVars>
          <dgm:chPref val="3"/>
        </dgm:presLayoutVars>
      </dgm:prSet>
      <dgm:spPr/>
    </dgm:pt>
    <dgm:pt modelId="{C6BBF7E6-FB88-4EB2-988F-F79A9C6C966A}" type="pres">
      <dgm:prSet presAssocID="{D8F19989-F4DF-4A5D-8C5B-D86D6EBF0BF2}" presName="rootConnector" presStyleLbl="node2" presStyleIdx="2" presStyleCnt="5"/>
      <dgm:spPr/>
    </dgm:pt>
    <dgm:pt modelId="{A4E799C0-63C2-4614-B8D5-596AA91CEB85}" type="pres">
      <dgm:prSet presAssocID="{D8F19989-F4DF-4A5D-8C5B-D86D6EBF0BF2}" presName="hierChild4" presStyleCnt="0"/>
      <dgm:spPr/>
    </dgm:pt>
    <dgm:pt modelId="{1B02DE01-A03B-4EC0-A9B3-A1C0579E2759}" type="pres">
      <dgm:prSet presAssocID="{D8F19989-F4DF-4A5D-8C5B-D86D6EBF0BF2}" presName="hierChild5" presStyleCnt="0"/>
      <dgm:spPr/>
    </dgm:pt>
    <dgm:pt modelId="{E113B3C4-BB1B-43B9-8718-A5E525353D6C}" type="pres">
      <dgm:prSet presAssocID="{DB6FAAF6-ADBE-4514-96B9-44A02FCFBF86}" presName="Name37" presStyleLbl="parChTrans1D2" presStyleIdx="3" presStyleCnt="5"/>
      <dgm:spPr/>
    </dgm:pt>
    <dgm:pt modelId="{66B1E1F7-DFC1-449B-97D8-68ACB7CFE6FF}" type="pres">
      <dgm:prSet presAssocID="{5D1E03E1-03A3-4AF8-AAB4-D3F860473442}" presName="hierRoot2" presStyleCnt="0">
        <dgm:presLayoutVars>
          <dgm:hierBranch val="init"/>
        </dgm:presLayoutVars>
      </dgm:prSet>
      <dgm:spPr/>
    </dgm:pt>
    <dgm:pt modelId="{AE2BE687-2ACC-407F-808A-EC7491DA742E}" type="pres">
      <dgm:prSet presAssocID="{5D1E03E1-03A3-4AF8-AAB4-D3F860473442}" presName="rootComposite" presStyleCnt="0"/>
      <dgm:spPr/>
    </dgm:pt>
    <dgm:pt modelId="{D99B9C43-FC31-4797-BEA6-C0561B6DEB19}" type="pres">
      <dgm:prSet presAssocID="{5D1E03E1-03A3-4AF8-AAB4-D3F860473442}" presName="rootText" presStyleLbl="node2" presStyleIdx="3" presStyleCnt="5" custScaleX="191594" custScaleY="483217">
        <dgm:presLayoutVars>
          <dgm:chPref val="3"/>
        </dgm:presLayoutVars>
      </dgm:prSet>
      <dgm:spPr/>
    </dgm:pt>
    <dgm:pt modelId="{3C355213-0F20-40B7-A988-59CB1FB91A9B}" type="pres">
      <dgm:prSet presAssocID="{5D1E03E1-03A3-4AF8-AAB4-D3F860473442}" presName="rootConnector" presStyleLbl="node2" presStyleIdx="3" presStyleCnt="5"/>
      <dgm:spPr/>
    </dgm:pt>
    <dgm:pt modelId="{6ECFB084-ADE5-46B9-AC09-0F7D0C2CD35F}" type="pres">
      <dgm:prSet presAssocID="{5D1E03E1-03A3-4AF8-AAB4-D3F860473442}" presName="hierChild4" presStyleCnt="0"/>
      <dgm:spPr/>
    </dgm:pt>
    <dgm:pt modelId="{3FC450A0-12B5-4680-B599-C8D9ED1DB462}" type="pres">
      <dgm:prSet presAssocID="{5D1E03E1-03A3-4AF8-AAB4-D3F860473442}" presName="hierChild5" presStyleCnt="0"/>
      <dgm:spPr/>
    </dgm:pt>
    <dgm:pt modelId="{0FEBF50D-7C70-45AC-899D-D0DEA9CDFFDE}" type="pres">
      <dgm:prSet presAssocID="{379C6CB6-CD38-47C8-B2D1-271CB0C78DEC}" presName="Name37" presStyleLbl="parChTrans1D2" presStyleIdx="4" presStyleCnt="5"/>
      <dgm:spPr/>
    </dgm:pt>
    <dgm:pt modelId="{A43F785C-95CB-4E25-8595-FAB7E90CF4BD}" type="pres">
      <dgm:prSet presAssocID="{A0CC4022-2D6B-4DD5-8791-268384E13B41}" presName="hierRoot2" presStyleCnt="0">
        <dgm:presLayoutVars>
          <dgm:hierBranch val="init"/>
        </dgm:presLayoutVars>
      </dgm:prSet>
      <dgm:spPr/>
    </dgm:pt>
    <dgm:pt modelId="{EB41E5EE-64F9-4C4B-867B-10304DDFFE49}" type="pres">
      <dgm:prSet presAssocID="{A0CC4022-2D6B-4DD5-8791-268384E13B41}" presName="rootComposite" presStyleCnt="0"/>
      <dgm:spPr/>
    </dgm:pt>
    <dgm:pt modelId="{6F94E9F4-2497-4AAD-BFAC-81396E810988}" type="pres">
      <dgm:prSet presAssocID="{A0CC4022-2D6B-4DD5-8791-268384E13B41}" presName="rootText" presStyleLbl="node2" presStyleIdx="4" presStyleCnt="5" custScaleX="196816" custScaleY="486866">
        <dgm:presLayoutVars>
          <dgm:chPref val="3"/>
        </dgm:presLayoutVars>
      </dgm:prSet>
      <dgm:spPr/>
    </dgm:pt>
    <dgm:pt modelId="{E7B61ABA-D40A-4B1A-9FE2-E67B931FEAFF}" type="pres">
      <dgm:prSet presAssocID="{A0CC4022-2D6B-4DD5-8791-268384E13B41}" presName="rootConnector" presStyleLbl="node2" presStyleIdx="4" presStyleCnt="5"/>
      <dgm:spPr/>
    </dgm:pt>
    <dgm:pt modelId="{65CF90E6-B960-43DB-827F-DDA07CB121DE}" type="pres">
      <dgm:prSet presAssocID="{A0CC4022-2D6B-4DD5-8791-268384E13B41}" presName="hierChild4" presStyleCnt="0"/>
      <dgm:spPr/>
    </dgm:pt>
    <dgm:pt modelId="{2FC4E3A1-A487-4362-B703-1780974172C9}" type="pres">
      <dgm:prSet presAssocID="{A0CC4022-2D6B-4DD5-8791-268384E13B41}" presName="hierChild5" presStyleCnt="0"/>
      <dgm:spPr/>
    </dgm:pt>
    <dgm:pt modelId="{4078BC1E-DF84-4E9F-BC52-0EABA2FF2AD3}" type="pres">
      <dgm:prSet presAssocID="{A5A8E8F6-3F18-4F0C-BB17-F47B5854B7C8}" presName="hierChild3" presStyleCnt="0"/>
      <dgm:spPr/>
    </dgm:pt>
  </dgm:ptLst>
  <dgm:cxnLst>
    <dgm:cxn modelId="{87265506-16B4-4763-A242-6B6BC76EF3AC}" type="presOf" srcId="{F948FEFF-1481-455E-83E0-6922789C1AC9}" destId="{24289AA6-EB64-4395-8991-67D2E948A0BA}" srcOrd="1" destOrd="0" presId="urn:microsoft.com/office/officeart/2005/8/layout/orgChart1"/>
    <dgm:cxn modelId="{D7BF8415-B6F2-4576-88F4-8B12E02E420A}" type="presOf" srcId="{D8F19989-F4DF-4A5D-8C5B-D86D6EBF0BF2}" destId="{C8560BCF-4CB1-4F6C-8CA9-0327E167CF37}" srcOrd="0" destOrd="0" presId="urn:microsoft.com/office/officeart/2005/8/layout/orgChart1"/>
    <dgm:cxn modelId="{F469F01D-51D0-4845-BF35-40B3C24862C0}" type="presOf" srcId="{DB6FAAF6-ADBE-4514-96B9-44A02FCFBF86}" destId="{E113B3C4-BB1B-43B9-8718-A5E525353D6C}" srcOrd="0" destOrd="0" presId="urn:microsoft.com/office/officeart/2005/8/layout/orgChart1"/>
    <dgm:cxn modelId="{BAD4B430-D37B-413E-B886-367FB31E80F1}" srcId="{A5A8E8F6-3F18-4F0C-BB17-F47B5854B7C8}" destId="{D8F19989-F4DF-4A5D-8C5B-D86D6EBF0BF2}" srcOrd="2" destOrd="0" parTransId="{D20C6ED3-8619-43E9-91A2-E75C1B0E04FF}" sibTransId="{4087F806-7950-43D7-87AD-23B0A60A38C2}"/>
    <dgm:cxn modelId="{F546A03A-D349-481F-8659-E05D1F2C95EE}" type="presOf" srcId="{123468A9-05B1-4B8C-9AB7-430FB37A2001}" destId="{51D9AF60-8098-48CC-ACC6-71DDC751B4C7}" srcOrd="1" destOrd="0" presId="urn:microsoft.com/office/officeart/2005/8/layout/orgChart1"/>
    <dgm:cxn modelId="{A306755F-F583-4F82-B2B2-27C0D1B1A6B2}" type="presOf" srcId="{A5A8E8F6-3F18-4F0C-BB17-F47B5854B7C8}" destId="{B54394D0-6B78-4039-B893-3EF90AE191C2}" srcOrd="0" destOrd="0" presId="urn:microsoft.com/office/officeart/2005/8/layout/orgChart1"/>
    <dgm:cxn modelId="{A4E39C61-EFA2-4E72-92B9-ADC92F07113C}" type="presOf" srcId="{5D1E03E1-03A3-4AF8-AAB4-D3F860473442}" destId="{3C355213-0F20-40B7-A988-59CB1FB91A9B}" srcOrd="1" destOrd="0" presId="urn:microsoft.com/office/officeart/2005/8/layout/orgChart1"/>
    <dgm:cxn modelId="{32D5C345-86C9-4863-AD94-7EE3E7B79D86}" type="presOf" srcId="{A5A8E8F6-3F18-4F0C-BB17-F47B5854B7C8}" destId="{DED6AB08-FA3E-4090-A819-5913486A21A1}" srcOrd="1" destOrd="0" presId="urn:microsoft.com/office/officeart/2005/8/layout/orgChart1"/>
    <dgm:cxn modelId="{2CE28466-60D3-4871-A9F5-7E08E6D179BC}" srcId="{A39EED78-DFB0-4D17-84DA-898A15BCED82}" destId="{A5A8E8F6-3F18-4F0C-BB17-F47B5854B7C8}" srcOrd="0" destOrd="0" parTransId="{C9103003-23CE-4193-9D35-8D85FFC46A23}" sibTransId="{85000370-B9A3-4ECE-A478-77F7D820DEFB}"/>
    <dgm:cxn modelId="{9E5C1449-8162-4E8A-A34F-FA955A2337AF}" type="presOf" srcId="{A0CC4022-2D6B-4DD5-8791-268384E13B41}" destId="{6F94E9F4-2497-4AAD-BFAC-81396E810988}" srcOrd="0" destOrd="0" presId="urn:microsoft.com/office/officeart/2005/8/layout/orgChart1"/>
    <dgm:cxn modelId="{92DB076B-D83E-4FCB-BE6C-D2505A1849CF}" type="presOf" srcId="{379C6CB6-CD38-47C8-B2D1-271CB0C78DEC}" destId="{0FEBF50D-7C70-45AC-899D-D0DEA9CDFFDE}" srcOrd="0" destOrd="0" presId="urn:microsoft.com/office/officeart/2005/8/layout/orgChart1"/>
    <dgm:cxn modelId="{0A5C5C4B-0997-4ED6-8627-A286444B8C50}" srcId="{A5A8E8F6-3F18-4F0C-BB17-F47B5854B7C8}" destId="{F948FEFF-1481-455E-83E0-6922789C1AC9}" srcOrd="0" destOrd="0" parTransId="{6EB295D5-DA19-4248-AF82-2F2A22689D4B}" sibTransId="{F386D6DD-99E2-466F-A8A2-C95485B6ADF0}"/>
    <dgm:cxn modelId="{069E2151-278B-4C94-B0B2-3014A55A17FA}" type="presOf" srcId="{A39EED78-DFB0-4D17-84DA-898A15BCED82}" destId="{E6A8EB4C-6DA8-4110-8F98-F29E9658F2D0}" srcOrd="0" destOrd="0" presId="urn:microsoft.com/office/officeart/2005/8/layout/orgChart1"/>
    <dgm:cxn modelId="{5EE67E56-7F88-46DE-904C-9F6A644C07FC}" srcId="{A5A8E8F6-3F18-4F0C-BB17-F47B5854B7C8}" destId="{A0CC4022-2D6B-4DD5-8791-268384E13B41}" srcOrd="4" destOrd="0" parTransId="{379C6CB6-CD38-47C8-B2D1-271CB0C78DEC}" sibTransId="{3BB44111-7A93-4DA5-95CD-55CE019C0BA7}"/>
    <dgm:cxn modelId="{76E19B8A-8D9B-487D-AD63-81A2389F1D37}" type="presOf" srcId="{F948FEFF-1481-455E-83E0-6922789C1AC9}" destId="{902A025F-0C7B-4789-8564-F15667431214}" srcOrd="0" destOrd="0" presId="urn:microsoft.com/office/officeart/2005/8/layout/orgChart1"/>
    <dgm:cxn modelId="{E08B4C98-4571-44E4-9898-D34CC9FEFABF}" srcId="{A5A8E8F6-3F18-4F0C-BB17-F47B5854B7C8}" destId="{5D1E03E1-03A3-4AF8-AAB4-D3F860473442}" srcOrd="3" destOrd="0" parTransId="{DB6FAAF6-ADBE-4514-96B9-44A02FCFBF86}" sibTransId="{EE75DB3A-E5E7-48C4-AF2D-28F8F85A5855}"/>
    <dgm:cxn modelId="{847AE99D-1F63-4FC6-8545-A260144F9DB7}" type="presOf" srcId="{5D1E03E1-03A3-4AF8-AAB4-D3F860473442}" destId="{D99B9C43-FC31-4797-BEA6-C0561B6DEB19}" srcOrd="0" destOrd="0" presId="urn:microsoft.com/office/officeart/2005/8/layout/orgChart1"/>
    <dgm:cxn modelId="{57FA3BA3-9618-46E6-8342-D50BE0BD3B40}" type="presOf" srcId="{123468A9-05B1-4B8C-9AB7-430FB37A2001}" destId="{60EC194C-3E45-4BAB-B0D5-F5AB94C85670}" srcOrd="0" destOrd="0" presId="urn:microsoft.com/office/officeart/2005/8/layout/orgChart1"/>
    <dgm:cxn modelId="{8A8CAAC1-E894-498E-A6D1-0CAE1C2E8D52}" type="presOf" srcId="{D8F19989-F4DF-4A5D-8C5B-D86D6EBF0BF2}" destId="{C6BBF7E6-FB88-4EB2-988F-F79A9C6C966A}" srcOrd="1" destOrd="0" presId="urn:microsoft.com/office/officeart/2005/8/layout/orgChart1"/>
    <dgm:cxn modelId="{44C4CECF-2F8B-4245-8FA0-3095B1460069}" type="presOf" srcId="{D20C6ED3-8619-43E9-91A2-E75C1B0E04FF}" destId="{D9D27E18-927C-42BF-AF9F-E438C3FFF38B}" srcOrd="0" destOrd="0" presId="urn:microsoft.com/office/officeart/2005/8/layout/orgChart1"/>
    <dgm:cxn modelId="{924821D5-0036-4BBA-A599-DBC59A7B32BB}" type="presOf" srcId="{83485241-2FE6-42DF-8DEA-3824D587E5F3}" destId="{80469191-FC02-45BF-A3D1-F32B9995922E}" srcOrd="0" destOrd="0" presId="urn:microsoft.com/office/officeart/2005/8/layout/orgChart1"/>
    <dgm:cxn modelId="{A95260E9-98EF-41B8-891F-F63730C55C65}" type="presOf" srcId="{A0CC4022-2D6B-4DD5-8791-268384E13B41}" destId="{E7B61ABA-D40A-4B1A-9FE2-E67B931FEAFF}" srcOrd="1" destOrd="0" presId="urn:microsoft.com/office/officeart/2005/8/layout/orgChart1"/>
    <dgm:cxn modelId="{20DBD0EF-8FD1-412E-92EF-4BAF56BC86D5}" type="presOf" srcId="{6EB295D5-DA19-4248-AF82-2F2A22689D4B}" destId="{D30846E0-BF8E-4195-8C56-443C9FD95E8B}" srcOrd="0" destOrd="0" presId="urn:microsoft.com/office/officeart/2005/8/layout/orgChart1"/>
    <dgm:cxn modelId="{9446D6F2-2650-4325-AE62-BCC778FDDD54}" srcId="{A5A8E8F6-3F18-4F0C-BB17-F47B5854B7C8}" destId="{123468A9-05B1-4B8C-9AB7-430FB37A2001}" srcOrd="1" destOrd="0" parTransId="{83485241-2FE6-42DF-8DEA-3824D587E5F3}" sibTransId="{C7C48EB2-C589-404A-A5DF-7E8C3B2766D4}"/>
    <dgm:cxn modelId="{73A9CB07-5595-4CC0-A49A-C24A22B1C0AF}" type="presParOf" srcId="{E6A8EB4C-6DA8-4110-8F98-F29E9658F2D0}" destId="{27AAB220-525D-44F3-9F2E-63130AB0AF07}" srcOrd="0" destOrd="0" presId="urn:microsoft.com/office/officeart/2005/8/layout/orgChart1"/>
    <dgm:cxn modelId="{67126ACA-918A-4F1F-929D-FFC64DC4E9E0}" type="presParOf" srcId="{27AAB220-525D-44F3-9F2E-63130AB0AF07}" destId="{AFE3FFC6-2DC1-40B9-AB96-E0A0EE80D66E}" srcOrd="0" destOrd="0" presId="urn:microsoft.com/office/officeart/2005/8/layout/orgChart1"/>
    <dgm:cxn modelId="{3EA55105-F078-4B6F-A80D-D04893E63B41}" type="presParOf" srcId="{AFE3FFC6-2DC1-40B9-AB96-E0A0EE80D66E}" destId="{B54394D0-6B78-4039-B893-3EF90AE191C2}" srcOrd="0" destOrd="0" presId="urn:microsoft.com/office/officeart/2005/8/layout/orgChart1"/>
    <dgm:cxn modelId="{9AAB9A56-7D8B-499E-9C20-01652F02FC32}" type="presParOf" srcId="{AFE3FFC6-2DC1-40B9-AB96-E0A0EE80D66E}" destId="{DED6AB08-FA3E-4090-A819-5913486A21A1}" srcOrd="1" destOrd="0" presId="urn:microsoft.com/office/officeart/2005/8/layout/orgChart1"/>
    <dgm:cxn modelId="{2E59B874-B163-41D8-8609-36910F9555B5}" type="presParOf" srcId="{27AAB220-525D-44F3-9F2E-63130AB0AF07}" destId="{69771810-2DF6-4455-A6A8-FE4B0B398C77}" srcOrd="1" destOrd="0" presId="urn:microsoft.com/office/officeart/2005/8/layout/orgChart1"/>
    <dgm:cxn modelId="{8053355A-A928-4AF7-95B4-AD39B6E68B58}" type="presParOf" srcId="{69771810-2DF6-4455-A6A8-FE4B0B398C77}" destId="{D30846E0-BF8E-4195-8C56-443C9FD95E8B}" srcOrd="0" destOrd="0" presId="urn:microsoft.com/office/officeart/2005/8/layout/orgChart1"/>
    <dgm:cxn modelId="{934D1C4B-05A3-4556-B08A-156D49604491}" type="presParOf" srcId="{69771810-2DF6-4455-A6A8-FE4B0B398C77}" destId="{301A4DEC-8B3C-4D9C-B504-4EB73DE50F7E}" srcOrd="1" destOrd="0" presId="urn:microsoft.com/office/officeart/2005/8/layout/orgChart1"/>
    <dgm:cxn modelId="{169A01AD-66F9-4552-A8FA-BA22305FD180}" type="presParOf" srcId="{301A4DEC-8B3C-4D9C-B504-4EB73DE50F7E}" destId="{0E1B1F1B-1252-4EEA-82D8-FE8AA3F78D49}" srcOrd="0" destOrd="0" presId="urn:microsoft.com/office/officeart/2005/8/layout/orgChart1"/>
    <dgm:cxn modelId="{67FDD192-E6A6-4FCF-9AA9-19B9C7653471}" type="presParOf" srcId="{0E1B1F1B-1252-4EEA-82D8-FE8AA3F78D49}" destId="{902A025F-0C7B-4789-8564-F15667431214}" srcOrd="0" destOrd="0" presId="urn:microsoft.com/office/officeart/2005/8/layout/orgChart1"/>
    <dgm:cxn modelId="{990ED7D6-9F0F-4897-A32E-49C4608FE60E}" type="presParOf" srcId="{0E1B1F1B-1252-4EEA-82D8-FE8AA3F78D49}" destId="{24289AA6-EB64-4395-8991-67D2E948A0BA}" srcOrd="1" destOrd="0" presId="urn:microsoft.com/office/officeart/2005/8/layout/orgChart1"/>
    <dgm:cxn modelId="{9010289D-0457-4518-9540-C574A5699979}" type="presParOf" srcId="{301A4DEC-8B3C-4D9C-B504-4EB73DE50F7E}" destId="{F98D3104-4247-4C82-941D-E56171A107C6}" srcOrd="1" destOrd="0" presId="urn:microsoft.com/office/officeart/2005/8/layout/orgChart1"/>
    <dgm:cxn modelId="{223CD936-8249-4A2C-9224-8A63880BA47C}" type="presParOf" srcId="{301A4DEC-8B3C-4D9C-B504-4EB73DE50F7E}" destId="{A76ABECC-12AD-44ED-BEB5-57BE066C4E48}" srcOrd="2" destOrd="0" presId="urn:microsoft.com/office/officeart/2005/8/layout/orgChart1"/>
    <dgm:cxn modelId="{7417D3F1-0B3D-4786-86AD-C74B983E8C8F}" type="presParOf" srcId="{69771810-2DF6-4455-A6A8-FE4B0B398C77}" destId="{80469191-FC02-45BF-A3D1-F32B9995922E}" srcOrd="2" destOrd="0" presId="urn:microsoft.com/office/officeart/2005/8/layout/orgChart1"/>
    <dgm:cxn modelId="{774EACD2-12FB-4744-8F9E-33E827700EFF}" type="presParOf" srcId="{69771810-2DF6-4455-A6A8-FE4B0B398C77}" destId="{6F6B6F0F-8BD0-4D68-BABF-A3C51BD2C89E}" srcOrd="3" destOrd="0" presId="urn:microsoft.com/office/officeart/2005/8/layout/orgChart1"/>
    <dgm:cxn modelId="{6ACB5380-B690-4B18-B1BF-9AAD32547F50}" type="presParOf" srcId="{6F6B6F0F-8BD0-4D68-BABF-A3C51BD2C89E}" destId="{3ED7F18C-1385-4F54-B76C-27B474680347}" srcOrd="0" destOrd="0" presId="urn:microsoft.com/office/officeart/2005/8/layout/orgChart1"/>
    <dgm:cxn modelId="{BBEE76D1-3206-4D3C-ADFD-BFAD597624BE}" type="presParOf" srcId="{3ED7F18C-1385-4F54-B76C-27B474680347}" destId="{60EC194C-3E45-4BAB-B0D5-F5AB94C85670}" srcOrd="0" destOrd="0" presId="urn:microsoft.com/office/officeart/2005/8/layout/orgChart1"/>
    <dgm:cxn modelId="{D7A46BFA-43FE-4BC6-B56E-267BD6AD5B4D}" type="presParOf" srcId="{3ED7F18C-1385-4F54-B76C-27B474680347}" destId="{51D9AF60-8098-48CC-ACC6-71DDC751B4C7}" srcOrd="1" destOrd="0" presId="urn:microsoft.com/office/officeart/2005/8/layout/orgChart1"/>
    <dgm:cxn modelId="{713EEDE3-BF6F-401B-8387-38C83ECBE713}" type="presParOf" srcId="{6F6B6F0F-8BD0-4D68-BABF-A3C51BD2C89E}" destId="{C8DD3B71-2300-477F-928D-50C4FCD452E4}" srcOrd="1" destOrd="0" presId="urn:microsoft.com/office/officeart/2005/8/layout/orgChart1"/>
    <dgm:cxn modelId="{3AD6C29E-D457-4EC5-B812-A097D94C725F}" type="presParOf" srcId="{6F6B6F0F-8BD0-4D68-BABF-A3C51BD2C89E}" destId="{456BE81E-F511-4775-944B-575008CF6A1C}" srcOrd="2" destOrd="0" presId="urn:microsoft.com/office/officeart/2005/8/layout/orgChart1"/>
    <dgm:cxn modelId="{AA228F2D-1881-44FD-801A-3BE52CC9D0F0}" type="presParOf" srcId="{69771810-2DF6-4455-A6A8-FE4B0B398C77}" destId="{D9D27E18-927C-42BF-AF9F-E438C3FFF38B}" srcOrd="4" destOrd="0" presId="urn:microsoft.com/office/officeart/2005/8/layout/orgChart1"/>
    <dgm:cxn modelId="{9BF0772B-DB47-4A74-B571-044043BEF2C9}" type="presParOf" srcId="{69771810-2DF6-4455-A6A8-FE4B0B398C77}" destId="{D65AC51A-B6AE-4847-A16D-29EA7BE0C818}" srcOrd="5" destOrd="0" presId="urn:microsoft.com/office/officeart/2005/8/layout/orgChart1"/>
    <dgm:cxn modelId="{136A725D-79F0-489E-924A-13CB5069E145}" type="presParOf" srcId="{D65AC51A-B6AE-4847-A16D-29EA7BE0C818}" destId="{CAA234B9-8CE1-4C5E-B5AB-1CAD89F1D2DC}" srcOrd="0" destOrd="0" presId="urn:microsoft.com/office/officeart/2005/8/layout/orgChart1"/>
    <dgm:cxn modelId="{8324A097-6E2D-4C82-A2C1-7F5D2C91AE32}" type="presParOf" srcId="{CAA234B9-8CE1-4C5E-B5AB-1CAD89F1D2DC}" destId="{C8560BCF-4CB1-4F6C-8CA9-0327E167CF37}" srcOrd="0" destOrd="0" presId="urn:microsoft.com/office/officeart/2005/8/layout/orgChart1"/>
    <dgm:cxn modelId="{6E73E646-0AE1-4760-BF77-A98740821BF2}" type="presParOf" srcId="{CAA234B9-8CE1-4C5E-B5AB-1CAD89F1D2DC}" destId="{C6BBF7E6-FB88-4EB2-988F-F79A9C6C966A}" srcOrd="1" destOrd="0" presId="urn:microsoft.com/office/officeart/2005/8/layout/orgChart1"/>
    <dgm:cxn modelId="{15DC2066-9649-45A7-9114-1D9222C1F1DE}" type="presParOf" srcId="{D65AC51A-B6AE-4847-A16D-29EA7BE0C818}" destId="{A4E799C0-63C2-4614-B8D5-596AA91CEB85}" srcOrd="1" destOrd="0" presId="urn:microsoft.com/office/officeart/2005/8/layout/orgChart1"/>
    <dgm:cxn modelId="{29711A74-32C7-4DF1-9840-53D9C8BD7D02}" type="presParOf" srcId="{D65AC51A-B6AE-4847-A16D-29EA7BE0C818}" destId="{1B02DE01-A03B-4EC0-A9B3-A1C0579E2759}" srcOrd="2" destOrd="0" presId="urn:microsoft.com/office/officeart/2005/8/layout/orgChart1"/>
    <dgm:cxn modelId="{D3D08ADC-575E-4191-9FFB-40EBCCAAAF73}" type="presParOf" srcId="{69771810-2DF6-4455-A6A8-FE4B0B398C77}" destId="{E113B3C4-BB1B-43B9-8718-A5E525353D6C}" srcOrd="6" destOrd="0" presId="urn:microsoft.com/office/officeart/2005/8/layout/orgChart1"/>
    <dgm:cxn modelId="{757D2C78-F096-49C3-A431-D2236DE857B1}" type="presParOf" srcId="{69771810-2DF6-4455-A6A8-FE4B0B398C77}" destId="{66B1E1F7-DFC1-449B-97D8-68ACB7CFE6FF}" srcOrd="7" destOrd="0" presId="urn:microsoft.com/office/officeart/2005/8/layout/orgChart1"/>
    <dgm:cxn modelId="{A25BD468-9F61-4625-939D-E20605DEAB34}" type="presParOf" srcId="{66B1E1F7-DFC1-449B-97D8-68ACB7CFE6FF}" destId="{AE2BE687-2ACC-407F-808A-EC7491DA742E}" srcOrd="0" destOrd="0" presId="urn:microsoft.com/office/officeart/2005/8/layout/orgChart1"/>
    <dgm:cxn modelId="{E610E595-CFD4-4FC5-9678-C8158BE16207}" type="presParOf" srcId="{AE2BE687-2ACC-407F-808A-EC7491DA742E}" destId="{D99B9C43-FC31-4797-BEA6-C0561B6DEB19}" srcOrd="0" destOrd="0" presId="urn:microsoft.com/office/officeart/2005/8/layout/orgChart1"/>
    <dgm:cxn modelId="{417CEA15-BE4A-410E-8A40-C7CD90849304}" type="presParOf" srcId="{AE2BE687-2ACC-407F-808A-EC7491DA742E}" destId="{3C355213-0F20-40B7-A988-59CB1FB91A9B}" srcOrd="1" destOrd="0" presId="urn:microsoft.com/office/officeart/2005/8/layout/orgChart1"/>
    <dgm:cxn modelId="{BA6A7115-A3D3-4047-94EB-733B1BDF7C68}" type="presParOf" srcId="{66B1E1F7-DFC1-449B-97D8-68ACB7CFE6FF}" destId="{6ECFB084-ADE5-46B9-AC09-0F7D0C2CD35F}" srcOrd="1" destOrd="0" presId="urn:microsoft.com/office/officeart/2005/8/layout/orgChart1"/>
    <dgm:cxn modelId="{CFB118EA-7F3F-41FF-8417-DCB09A7CAF99}" type="presParOf" srcId="{66B1E1F7-DFC1-449B-97D8-68ACB7CFE6FF}" destId="{3FC450A0-12B5-4680-B599-C8D9ED1DB462}" srcOrd="2" destOrd="0" presId="urn:microsoft.com/office/officeart/2005/8/layout/orgChart1"/>
    <dgm:cxn modelId="{C2FECCCE-29B4-439E-9394-9413F78029E2}" type="presParOf" srcId="{69771810-2DF6-4455-A6A8-FE4B0B398C77}" destId="{0FEBF50D-7C70-45AC-899D-D0DEA9CDFFDE}" srcOrd="8" destOrd="0" presId="urn:microsoft.com/office/officeart/2005/8/layout/orgChart1"/>
    <dgm:cxn modelId="{E555219A-CFF8-459D-ACE3-E6911EE07FBF}" type="presParOf" srcId="{69771810-2DF6-4455-A6A8-FE4B0B398C77}" destId="{A43F785C-95CB-4E25-8595-FAB7E90CF4BD}" srcOrd="9" destOrd="0" presId="urn:microsoft.com/office/officeart/2005/8/layout/orgChart1"/>
    <dgm:cxn modelId="{1ADB42EE-4945-4E75-A656-B36B55130842}" type="presParOf" srcId="{A43F785C-95CB-4E25-8595-FAB7E90CF4BD}" destId="{EB41E5EE-64F9-4C4B-867B-10304DDFFE49}" srcOrd="0" destOrd="0" presId="urn:microsoft.com/office/officeart/2005/8/layout/orgChart1"/>
    <dgm:cxn modelId="{1B998593-D9FC-45B7-8F74-6934FD8AE373}" type="presParOf" srcId="{EB41E5EE-64F9-4C4B-867B-10304DDFFE49}" destId="{6F94E9F4-2497-4AAD-BFAC-81396E810988}" srcOrd="0" destOrd="0" presId="urn:microsoft.com/office/officeart/2005/8/layout/orgChart1"/>
    <dgm:cxn modelId="{C7CAB3F3-2CE3-47F7-892D-C815D389B893}" type="presParOf" srcId="{EB41E5EE-64F9-4C4B-867B-10304DDFFE49}" destId="{E7B61ABA-D40A-4B1A-9FE2-E67B931FEAFF}" srcOrd="1" destOrd="0" presId="urn:microsoft.com/office/officeart/2005/8/layout/orgChart1"/>
    <dgm:cxn modelId="{45C6D90D-E4B2-49EB-8E01-A35390AE244D}" type="presParOf" srcId="{A43F785C-95CB-4E25-8595-FAB7E90CF4BD}" destId="{65CF90E6-B960-43DB-827F-DDA07CB121DE}" srcOrd="1" destOrd="0" presId="urn:microsoft.com/office/officeart/2005/8/layout/orgChart1"/>
    <dgm:cxn modelId="{D2E3692E-4381-4A2D-8A4F-38A9DDAB1E13}" type="presParOf" srcId="{A43F785C-95CB-4E25-8595-FAB7E90CF4BD}" destId="{2FC4E3A1-A487-4362-B703-1780974172C9}" srcOrd="2" destOrd="0" presId="urn:microsoft.com/office/officeart/2005/8/layout/orgChart1"/>
    <dgm:cxn modelId="{445FE5E7-6BAC-4C26-B03B-DA0D88F9413B}" type="presParOf" srcId="{27AAB220-525D-44F3-9F2E-63130AB0AF07}" destId="{4078BC1E-DF84-4E9F-BC52-0EABA2FF2A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9EED78-DFB0-4D17-84DA-898A15BCED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8E8F6-3F18-4F0C-BB17-F47B5854B7C8}">
      <dgm:prSet phldrT="[Text]" phldr="0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THƯ KÝ ISO</a:t>
          </a:r>
        </a:p>
      </dgm:t>
    </dgm:pt>
    <dgm:pt modelId="{C9103003-23CE-4193-9D35-8D85FFC46A23}" type="parTrans" cxnId="{2CE28466-60D3-4871-A9F5-7E08E6D179BC}">
      <dgm:prSet/>
      <dgm:spPr/>
      <dgm:t>
        <a:bodyPr/>
        <a:lstStyle/>
        <a:p>
          <a:endParaRPr lang="en-US"/>
        </a:p>
      </dgm:t>
    </dgm:pt>
    <dgm:pt modelId="{85000370-B9A3-4ECE-A478-77F7D820DEFB}" type="sibTrans" cxnId="{2CE28466-60D3-4871-A9F5-7E08E6D179BC}">
      <dgm:prSet/>
      <dgm:spPr/>
      <dgm:t>
        <a:bodyPr/>
        <a:lstStyle/>
        <a:p>
          <a:endParaRPr lang="en-US"/>
        </a:p>
      </dgm:t>
    </dgm:pt>
    <dgm:pt modelId="{F948FEFF-1481-455E-83E0-6922789C1AC9}">
      <dgm:prSet phldrT="[Text]" phldr="0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HIỂU BIẾT VỀ HỆ THỐNG ISO (9001, 14001, 45001)</a:t>
          </a:r>
        </a:p>
      </dgm:t>
    </dgm:pt>
    <dgm:pt modelId="{6EB295D5-DA19-4248-AF82-2F2A22689D4B}" type="parTrans" cxnId="{0A5C5C4B-0997-4ED6-8627-A286444B8C50}">
      <dgm:prSet/>
      <dgm:spPr/>
      <dgm:t>
        <a:bodyPr/>
        <a:lstStyle/>
        <a:p>
          <a:endParaRPr lang="en-US"/>
        </a:p>
      </dgm:t>
    </dgm:pt>
    <dgm:pt modelId="{F386D6DD-99E2-466F-A8A2-C95485B6ADF0}" type="sibTrans" cxnId="{0A5C5C4B-0997-4ED6-8627-A286444B8C50}">
      <dgm:prSet/>
      <dgm:spPr/>
      <dgm:t>
        <a:bodyPr/>
        <a:lstStyle/>
        <a:p>
          <a:endParaRPr lang="en-US"/>
        </a:p>
      </dgm:t>
    </dgm:pt>
    <dgm:pt modelId="{123468A9-05B1-4B8C-9AB7-430FB37A2001}">
      <dgm:prSet phldrT="[Text]" phldr="0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KHẢ NĂNG NHẬN BIẾT VÀ XÂU CHUỖI CÁC QUÁ TRÌNH</a:t>
          </a:r>
        </a:p>
      </dgm:t>
    </dgm:pt>
    <dgm:pt modelId="{83485241-2FE6-42DF-8DEA-3824D587E5F3}" type="parTrans" cxnId="{9446D6F2-2650-4325-AE62-BCC778FDDD54}">
      <dgm:prSet/>
      <dgm:spPr/>
      <dgm:t>
        <a:bodyPr/>
        <a:lstStyle/>
        <a:p>
          <a:endParaRPr lang="en-US"/>
        </a:p>
      </dgm:t>
    </dgm:pt>
    <dgm:pt modelId="{C7C48EB2-C589-404A-A5DF-7E8C3B2766D4}" type="sibTrans" cxnId="{9446D6F2-2650-4325-AE62-BCC778FDDD54}">
      <dgm:prSet/>
      <dgm:spPr/>
      <dgm:t>
        <a:bodyPr/>
        <a:lstStyle/>
        <a:p>
          <a:endParaRPr lang="en-US"/>
        </a:p>
      </dgm:t>
    </dgm:pt>
    <dgm:pt modelId="{D8F19989-F4DF-4A5D-8C5B-D86D6EBF0BF2}">
      <dgm:prSet phldrT="[Text]" phldr="0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KHẢ NĂNG TỔNG HỢP</a:t>
          </a:r>
        </a:p>
      </dgm:t>
    </dgm:pt>
    <dgm:pt modelId="{D20C6ED3-8619-43E9-91A2-E75C1B0E04FF}" type="parTrans" cxnId="{BAD4B430-D37B-413E-B886-367FB31E80F1}">
      <dgm:prSet/>
      <dgm:spPr/>
      <dgm:t>
        <a:bodyPr/>
        <a:lstStyle/>
        <a:p>
          <a:endParaRPr lang="en-US"/>
        </a:p>
      </dgm:t>
    </dgm:pt>
    <dgm:pt modelId="{4087F806-7950-43D7-87AD-23B0A60A38C2}" type="sibTrans" cxnId="{BAD4B430-D37B-413E-B886-367FB31E80F1}">
      <dgm:prSet/>
      <dgm:spPr/>
      <dgm:t>
        <a:bodyPr/>
        <a:lstStyle/>
        <a:p>
          <a:endParaRPr lang="en-US"/>
        </a:p>
      </dgm:t>
    </dgm:pt>
    <dgm:pt modelId="{5D1E03E1-03A3-4AF8-AAB4-D3F860473442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NĂNG LỰC DIỄN ĐẠT</a:t>
          </a:r>
        </a:p>
      </dgm:t>
    </dgm:pt>
    <dgm:pt modelId="{DB6FAAF6-ADBE-4514-96B9-44A02FCFBF86}" type="parTrans" cxnId="{E08B4C98-4571-44E4-9898-D34CC9FEFABF}">
      <dgm:prSet/>
      <dgm:spPr/>
      <dgm:t>
        <a:bodyPr/>
        <a:lstStyle/>
        <a:p>
          <a:endParaRPr lang="en-US"/>
        </a:p>
      </dgm:t>
    </dgm:pt>
    <dgm:pt modelId="{EE75DB3A-E5E7-48C4-AF2D-28F8F85A5855}" type="sibTrans" cxnId="{E08B4C98-4571-44E4-9898-D34CC9FEFABF}">
      <dgm:prSet/>
      <dgm:spPr/>
      <dgm:t>
        <a:bodyPr/>
        <a:lstStyle/>
        <a:p>
          <a:endParaRPr lang="en-US"/>
        </a:p>
      </dgm:t>
    </dgm:pt>
    <dgm:pt modelId="{E6A8EB4C-6DA8-4110-8F98-F29E9658F2D0}" type="pres">
      <dgm:prSet presAssocID="{A39EED78-DFB0-4D17-84DA-898A15BCED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AAB220-525D-44F3-9F2E-63130AB0AF07}" type="pres">
      <dgm:prSet presAssocID="{A5A8E8F6-3F18-4F0C-BB17-F47B5854B7C8}" presName="hierRoot1" presStyleCnt="0">
        <dgm:presLayoutVars>
          <dgm:hierBranch val="init"/>
        </dgm:presLayoutVars>
      </dgm:prSet>
      <dgm:spPr/>
    </dgm:pt>
    <dgm:pt modelId="{AFE3FFC6-2DC1-40B9-AB96-E0A0EE80D66E}" type="pres">
      <dgm:prSet presAssocID="{A5A8E8F6-3F18-4F0C-BB17-F47B5854B7C8}" presName="rootComposite1" presStyleCnt="0"/>
      <dgm:spPr/>
    </dgm:pt>
    <dgm:pt modelId="{B54394D0-6B78-4039-B893-3EF90AE191C2}" type="pres">
      <dgm:prSet presAssocID="{A5A8E8F6-3F18-4F0C-BB17-F47B5854B7C8}" presName="rootText1" presStyleLbl="node0" presStyleIdx="0" presStyleCnt="1" custScaleX="309478" custScaleY="201572" custLinFactNeighborX="8211" custLinFactNeighborY="-35136">
        <dgm:presLayoutVars>
          <dgm:chPref val="3"/>
        </dgm:presLayoutVars>
      </dgm:prSet>
      <dgm:spPr/>
    </dgm:pt>
    <dgm:pt modelId="{DED6AB08-FA3E-4090-A819-5913486A21A1}" type="pres">
      <dgm:prSet presAssocID="{A5A8E8F6-3F18-4F0C-BB17-F47B5854B7C8}" presName="rootConnector1" presStyleLbl="node1" presStyleIdx="0" presStyleCnt="0"/>
      <dgm:spPr/>
    </dgm:pt>
    <dgm:pt modelId="{69771810-2DF6-4455-A6A8-FE4B0B398C77}" type="pres">
      <dgm:prSet presAssocID="{A5A8E8F6-3F18-4F0C-BB17-F47B5854B7C8}" presName="hierChild2" presStyleCnt="0"/>
      <dgm:spPr/>
    </dgm:pt>
    <dgm:pt modelId="{D30846E0-BF8E-4195-8C56-443C9FD95E8B}" type="pres">
      <dgm:prSet presAssocID="{6EB295D5-DA19-4248-AF82-2F2A22689D4B}" presName="Name37" presStyleLbl="parChTrans1D2" presStyleIdx="0" presStyleCnt="4"/>
      <dgm:spPr/>
    </dgm:pt>
    <dgm:pt modelId="{301A4DEC-8B3C-4D9C-B504-4EB73DE50F7E}" type="pres">
      <dgm:prSet presAssocID="{F948FEFF-1481-455E-83E0-6922789C1AC9}" presName="hierRoot2" presStyleCnt="0">
        <dgm:presLayoutVars>
          <dgm:hierBranch val="init"/>
        </dgm:presLayoutVars>
      </dgm:prSet>
      <dgm:spPr/>
    </dgm:pt>
    <dgm:pt modelId="{0E1B1F1B-1252-4EEA-82D8-FE8AA3F78D49}" type="pres">
      <dgm:prSet presAssocID="{F948FEFF-1481-455E-83E0-6922789C1AC9}" presName="rootComposite" presStyleCnt="0"/>
      <dgm:spPr/>
    </dgm:pt>
    <dgm:pt modelId="{902A025F-0C7B-4789-8564-F15667431214}" type="pres">
      <dgm:prSet presAssocID="{F948FEFF-1481-455E-83E0-6922789C1AC9}" presName="rootText" presStyleLbl="node2" presStyleIdx="0" presStyleCnt="4" custScaleX="197289" custScaleY="490342">
        <dgm:presLayoutVars>
          <dgm:chPref val="3"/>
        </dgm:presLayoutVars>
      </dgm:prSet>
      <dgm:spPr/>
    </dgm:pt>
    <dgm:pt modelId="{24289AA6-EB64-4395-8991-67D2E948A0BA}" type="pres">
      <dgm:prSet presAssocID="{F948FEFF-1481-455E-83E0-6922789C1AC9}" presName="rootConnector" presStyleLbl="node2" presStyleIdx="0" presStyleCnt="4"/>
      <dgm:spPr/>
    </dgm:pt>
    <dgm:pt modelId="{F98D3104-4247-4C82-941D-E56171A107C6}" type="pres">
      <dgm:prSet presAssocID="{F948FEFF-1481-455E-83E0-6922789C1AC9}" presName="hierChild4" presStyleCnt="0"/>
      <dgm:spPr/>
    </dgm:pt>
    <dgm:pt modelId="{A76ABECC-12AD-44ED-BEB5-57BE066C4E48}" type="pres">
      <dgm:prSet presAssocID="{F948FEFF-1481-455E-83E0-6922789C1AC9}" presName="hierChild5" presStyleCnt="0"/>
      <dgm:spPr/>
    </dgm:pt>
    <dgm:pt modelId="{80469191-FC02-45BF-A3D1-F32B9995922E}" type="pres">
      <dgm:prSet presAssocID="{83485241-2FE6-42DF-8DEA-3824D587E5F3}" presName="Name37" presStyleLbl="parChTrans1D2" presStyleIdx="1" presStyleCnt="4"/>
      <dgm:spPr/>
    </dgm:pt>
    <dgm:pt modelId="{6F6B6F0F-8BD0-4D68-BABF-A3C51BD2C89E}" type="pres">
      <dgm:prSet presAssocID="{123468A9-05B1-4B8C-9AB7-430FB37A2001}" presName="hierRoot2" presStyleCnt="0">
        <dgm:presLayoutVars>
          <dgm:hierBranch val="init"/>
        </dgm:presLayoutVars>
      </dgm:prSet>
      <dgm:spPr/>
    </dgm:pt>
    <dgm:pt modelId="{3ED7F18C-1385-4F54-B76C-27B474680347}" type="pres">
      <dgm:prSet presAssocID="{123468A9-05B1-4B8C-9AB7-430FB37A2001}" presName="rootComposite" presStyleCnt="0"/>
      <dgm:spPr/>
    </dgm:pt>
    <dgm:pt modelId="{60EC194C-3E45-4BAB-B0D5-F5AB94C85670}" type="pres">
      <dgm:prSet presAssocID="{123468A9-05B1-4B8C-9AB7-430FB37A2001}" presName="rootText" presStyleLbl="node2" presStyleIdx="1" presStyleCnt="4" custScaleX="194893" custScaleY="486888">
        <dgm:presLayoutVars>
          <dgm:chPref val="3"/>
        </dgm:presLayoutVars>
      </dgm:prSet>
      <dgm:spPr/>
    </dgm:pt>
    <dgm:pt modelId="{51D9AF60-8098-48CC-ACC6-71DDC751B4C7}" type="pres">
      <dgm:prSet presAssocID="{123468A9-05B1-4B8C-9AB7-430FB37A2001}" presName="rootConnector" presStyleLbl="node2" presStyleIdx="1" presStyleCnt="4"/>
      <dgm:spPr/>
    </dgm:pt>
    <dgm:pt modelId="{C8DD3B71-2300-477F-928D-50C4FCD452E4}" type="pres">
      <dgm:prSet presAssocID="{123468A9-05B1-4B8C-9AB7-430FB37A2001}" presName="hierChild4" presStyleCnt="0"/>
      <dgm:spPr/>
    </dgm:pt>
    <dgm:pt modelId="{456BE81E-F511-4775-944B-575008CF6A1C}" type="pres">
      <dgm:prSet presAssocID="{123468A9-05B1-4B8C-9AB7-430FB37A2001}" presName="hierChild5" presStyleCnt="0"/>
      <dgm:spPr/>
    </dgm:pt>
    <dgm:pt modelId="{D9D27E18-927C-42BF-AF9F-E438C3FFF38B}" type="pres">
      <dgm:prSet presAssocID="{D20C6ED3-8619-43E9-91A2-E75C1B0E04FF}" presName="Name37" presStyleLbl="parChTrans1D2" presStyleIdx="2" presStyleCnt="4"/>
      <dgm:spPr/>
    </dgm:pt>
    <dgm:pt modelId="{D65AC51A-B6AE-4847-A16D-29EA7BE0C818}" type="pres">
      <dgm:prSet presAssocID="{D8F19989-F4DF-4A5D-8C5B-D86D6EBF0BF2}" presName="hierRoot2" presStyleCnt="0">
        <dgm:presLayoutVars>
          <dgm:hierBranch val="init"/>
        </dgm:presLayoutVars>
      </dgm:prSet>
      <dgm:spPr/>
    </dgm:pt>
    <dgm:pt modelId="{CAA234B9-8CE1-4C5E-B5AB-1CAD89F1D2DC}" type="pres">
      <dgm:prSet presAssocID="{D8F19989-F4DF-4A5D-8C5B-D86D6EBF0BF2}" presName="rootComposite" presStyleCnt="0"/>
      <dgm:spPr/>
    </dgm:pt>
    <dgm:pt modelId="{C8560BCF-4CB1-4F6C-8CA9-0327E167CF37}" type="pres">
      <dgm:prSet presAssocID="{D8F19989-F4DF-4A5D-8C5B-D86D6EBF0BF2}" presName="rootText" presStyleLbl="node2" presStyleIdx="2" presStyleCnt="4" custScaleX="182788" custScaleY="484449">
        <dgm:presLayoutVars>
          <dgm:chPref val="3"/>
        </dgm:presLayoutVars>
      </dgm:prSet>
      <dgm:spPr/>
    </dgm:pt>
    <dgm:pt modelId="{C6BBF7E6-FB88-4EB2-988F-F79A9C6C966A}" type="pres">
      <dgm:prSet presAssocID="{D8F19989-F4DF-4A5D-8C5B-D86D6EBF0BF2}" presName="rootConnector" presStyleLbl="node2" presStyleIdx="2" presStyleCnt="4"/>
      <dgm:spPr/>
    </dgm:pt>
    <dgm:pt modelId="{A4E799C0-63C2-4614-B8D5-596AA91CEB85}" type="pres">
      <dgm:prSet presAssocID="{D8F19989-F4DF-4A5D-8C5B-D86D6EBF0BF2}" presName="hierChild4" presStyleCnt="0"/>
      <dgm:spPr/>
    </dgm:pt>
    <dgm:pt modelId="{1B02DE01-A03B-4EC0-A9B3-A1C0579E2759}" type="pres">
      <dgm:prSet presAssocID="{D8F19989-F4DF-4A5D-8C5B-D86D6EBF0BF2}" presName="hierChild5" presStyleCnt="0"/>
      <dgm:spPr/>
    </dgm:pt>
    <dgm:pt modelId="{E113B3C4-BB1B-43B9-8718-A5E525353D6C}" type="pres">
      <dgm:prSet presAssocID="{DB6FAAF6-ADBE-4514-96B9-44A02FCFBF86}" presName="Name37" presStyleLbl="parChTrans1D2" presStyleIdx="3" presStyleCnt="4"/>
      <dgm:spPr/>
    </dgm:pt>
    <dgm:pt modelId="{66B1E1F7-DFC1-449B-97D8-68ACB7CFE6FF}" type="pres">
      <dgm:prSet presAssocID="{5D1E03E1-03A3-4AF8-AAB4-D3F860473442}" presName="hierRoot2" presStyleCnt="0">
        <dgm:presLayoutVars>
          <dgm:hierBranch val="init"/>
        </dgm:presLayoutVars>
      </dgm:prSet>
      <dgm:spPr/>
    </dgm:pt>
    <dgm:pt modelId="{AE2BE687-2ACC-407F-808A-EC7491DA742E}" type="pres">
      <dgm:prSet presAssocID="{5D1E03E1-03A3-4AF8-AAB4-D3F860473442}" presName="rootComposite" presStyleCnt="0"/>
      <dgm:spPr/>
    </dgm:pt>
    <dgm:pt modelId="{D99B9C43-FC31-4797-BEA6-C0561B6DEB19}" type="pres">
      <dgm:prSet presAssocID="{5D1E03E1-03A3-4AF8-AAB4-D3F860473442}" presName="rootText" presStyleLbl="node2" presStyleIdx="3" presStyleCnt="4" custScaleX="191594" custScaleY="483217">
        <dgm:presLayoutVars>
          <dgm:chPref val="3"/>
        </dgm:presLayoutVars>
      </dgm:prSet>
      <dgm:spPr/>
    </dgm:pt>
    <dgm:pt modelId="{3C355213-0F20-40B7-A988-59CB1FB91A9B}" type="pres">
      <dgm:prSet presAssocID="{5D1E03E1-03A3-4AF8-AAB4-D3F860473442}" presName="rootConnector" presStyleLbl="node2" presStyleIdx="3" presStyleCnt="4"/>
      <dgm:spPr/>
    </dgm:pt>
    <dgm:pt modelId="{6ECFB084-ADE5-46B9-AC09-0F7D0C2CD35F}" type="pres">
      <dgm:prSet presAssocID="{5D1E03E1-03A3-4AF8-AAB4-D3F860473442}" presName="hierChild4" presStyleCnt="0"/>
      <dgm:spPr/>
    </dgm:pt>
    <dgm:pt modelId="{3FC450A0-12B5-4680-B599-C8D9ED1DB462}" type="pres">
      <dgm:prSet presAssocID="{5D1E03E1-03A3-4AF8-AAB4-D3F860473442}" presName="hierChild5" presStyleCnt="0"/>
      <dgm:spPr/>
    </dgm:pt>
    <dgm:pt modelId="{4078BC1E-DF84-4E9F-BC52-0EABA2FF2AD3}" type="pres">
      <dgm:prSet presAssocID="{A5A8E8F6-3F18-4F0C-BB17-F47B5854B7C8}" presName="hierChild3" presStyleCnt="0"/>
      <dgm:spPr/>
    </dgm:pt>
  </dgm:ptLst>
  <dgm:cxnLst>
    <dgm:cxn modelId="{87265506-16B4-4763-A242-6B6BC76EF3AC}" type="presOf" srcId="{F948FEFF-1481-455E-83E0-6922789C1AC9}" destId="{24289AA6-EB64-4395-8991-67D2E948A0BA}" srcOrd="1" destOrd="0" presId="urn:microsoft.com/office/officeart/2005/8/layout/orgChart1"/>
    <dgm:cxn modelId="{D7BF8415-B6F2-4576-88F4-8B12E02E420A}" type="presOf" srcId="{D8F19989-F4DF-4A5D-8C5B-D86D6EBF0BF2}" destId="{C8560BCF-4CB1-4F6C-8CA9-0327E167CF37}" srcOrd="0" destOrd="0" presId="urn:microsoft.com/office/officeart/2005/8/layout/orgChart1"/>
    <dgm:cxn modelId="{F469F01D-51D0-4845-BF35-40B3C24862C0}" type="presOf" srcId="{DB6FAAF6-ADBE-4514-96B9-44A02FCFBF86}" destId="{E113B3C4-BB1B-43B9-8718-A5E525353D6C}" srcOrd="0" destOrd="0" presId="urn:microsoft.com/office/officeart/2005/8/layout/orgChart1"/>
    <dgm:cxn modelId="{BAD4B430-D37B-413E-B886-367FB31E80F1}" srcId="{A5A8E8F6-3F18-4F0C-BB17-F47B5854B7C8}" destId="{D8F19989-F4DF-4A5D-8C5B-D86D6EBF0BF2}" srcOrd="2" destOrd="0" parTransId="{D20C6ED3-8619-43E9-91A2-E75C1B0E04FF}" sibTransId="{4087F806-7950-43D7-87AD-23B0A60A38C2}"/>
    <dgm:cxn modelId="{F546A03A-D349-481F-8659-E05D1F2C95EE}" type="presOf" srcId="{123468A9-05B1-4B8C-9AB7-430FB37A2001}" destId="{51D9AF60-8098-48CC-ACC6-71DDC751B4C7}" srcOrd="1" destOrd="0" presId="urn:microsoft.com/office/officeart/2005/8/layout/orgChart1"/>
    <dgm:cxn modelId="{A306755F-F583-4F82-B2B2-27C0D1B1A6B2}" type="presOf" srcId="{A5A8E8F6-3F18-4F0C-BB17-F47B5854B7C8}" destId="{B54394D0-6B78-4039-B893-3EF90AE191C2}" srcOrd="0" destOrd="0" presId="urn:microsoft.com/office/officeart/2005/8/layout/orgChart1"/>
    <dgm:cxn modelId="{A4E39C61-EFA2-4E72-92B9-ADC92F07113C}" type="presOf" srcId="{5D1E03E1-03A3-4AF8-AAB4-D3F860473442}" destId="{3C355213-0F20-40B7-A988-59CB1FB91A9B}" srcOrd="1" destOrd="0" presId="urn:microsoft.com/office/officeart/2005/8/layout/orgChart1"/>
    <dgm:cxn modelId="{32D5C345-86C9-4863-AD94-7EE3E7B79D86}" type="presOf" srcId="{A5A8E8F6-3F18-4F0C-BB17-F47B5854B7C8}" destId="{DED6AB08-FA3E-4090-A819-5913486A21A1}" srcOrd="1" destOrd="0" presId="urn:microsoft.com/office/officeart/2005/8/layout/orgChart1"/>
    <dgm:cxn modelId="{2CE28466-60D3-4871-A9F5-7E08E6D179BC}" srcId="{A39EED78-DFB0-4D17-84DA-898A15BCED82}" destId="{A5A8E8F6-3F18-4F0C-BB17-F47B5854B7C8}" srcOrd="0" destOrd="0" parTransId="{C9103003-23CE-4193-9D35-8D85FFC46A23}" sibTransId="{85000370-B9A3-4ECE-A478-77F7D820DEFB}"/>
    <dgm:cxn modelId="{0A5C5C4B-0997-4ED6-8627-A286444B8C50}" srcId="{A5A8E8F6-3F18-4F0C-BB17-F47B5854B7C8}" destId="{F948FEFF-1481-455E-83E0-6922789C1AC9}" srcOrd="0" destOrd="0" parTransId="{6EB295D5-DA19-4248-AF82-2F2A22689D4B}" sibTransId="{F386D6DD-99E2-466F-A8A2-C95485B6ADF0}"/>
    <dgm:cxn modelId="{069E2151-278B-4C94-B0B2-3014A55A17FA}" type="presOf" srcId="{A39EED78-DFB0-4D17-84DA-898A15BCED82}" destId="{E6A8EB4C-6DA8-4110-8F98-F29E9658F2D0}" srcOrd="0" destOrd="0" presId="urn:microsoft.com/office/officeart/2005/8/layout/orgChart1"/>
    <dgm:cxn modelId="{76E19B8A-8D9B-487D-AD63-81A2389F1D37}" type="presOf" srcId="{F948FEFF-1481-455E-83E0-6922789C1AC9}" destId="{902A025F-0C7B-4789-8564-F15667431214}" srcOrd="0" destOrd="0" presId="urn:microsoft.com/office/officeart/2005/8/layout/orgChart1"/>
    <dgm:cxn modelId="{E08B4C98-4571-44E4-9898-D34CC9FEFABF}" srcId="{A5A8E8F6-3F18-4F0C-BB17-F47B5854B7C8}" destId="{5D1E03E1-03A3-4AF8-AAB4-D3F860473442}" srcOrd="3" destOrd="0" parTransId="{DB6FAAF6-ADBE-4514-96B9-44A02FCFBF86}" sibTransId="{EE75DB3A-E5E7-48C4-AF2D-28F8F85A5855}"/>
    <dgm:cxn modelId="{847AE99D-1F63-4FC6-8545-A260144F9DB7}" type="presOf" srcId="{5D1E03E1-03A3-4AF8-AAB4-D3F860473442}" destId="{D99B9C43-FC31-4797-BEA6-C0561B6DEB19}" srcOrd="0" destOrd="0" presId="urn:microsoft.com/office/officeart/2005/8/layout/orgChart1"/>
    <dgm:cxn modelId="{57FA3BA3-9618-46E6-8342-D50BE0BD3B40}" type="presOf" srcId="{123468A9-05B1-4B8C-9AB7-430FB37A2001}" destId="{60EC194C-3E45-4BAB-B0D5-F5AB94C85670}" srcOrd="0" destOrd="0" presId="urn:microsoft.com/office/officeart/2005/8/layout/orgChart1"/>
    <dgm:cxn modelId="{8A8CAAC1-E894-498E-A6D1-0CAE1C2E8D52}" type="presOf" srcId="{D8F19989-F4DF-4A5D-8C5B-D86D6EBF0BF2}" destId="{C6BBF7E6-FB88-4EB2-988F-F79A9C6C966A}" srcOrd="1" destOrd="0" presId="urn:microsoft.com/office/officeart/2005/8/layout/orgChart1"/>
    <dgm:cxn modelId="{44C4CECF-2F8B-4245-8FA0-3095B1460069}" type="presOf" srcId="{D20C6ED3-8619-43E9-91A2-E75C1B0E04FF}" destId="{D9D27E18-927C-42BF-AF9F-E438C3FFF38B}" srcOrd="0" destOrd="0" presId="urn:microsoft.com/office/officeart/2005/8/layout/orgChart1"/>
    <dgm:cxn modelId="{924821D5-0036-4BBA-A599-DBC59A7B32BB}" type="presOf" srcId="{83485241-2FE6-42DF-8DEA-3824D587E5F3}" destId="{80469191-FC02-45BF-A3D1-F32B9995922E}" srcOrd="0" destOrd="0" presId="urn:microsoft.com/office/officeart/2005/8/layout/orgChart1"/>
    <dgm:cxn modelId="{20DBD0EF-8FD1-412E-92EF-4BAF56BC86D5}" type="presOf" srcId="{6EB295D5-DA19-4248-AF82-2F2A22689D4B}" destId="{D30846E0-BF8E-4195-8C56-443C9FD95E8B}" srcOrd="0" destOrd="0" presId="urn:microsoft.com/office/officeart/2005/8/layout/orgChart1"/>
    <dgm:cxn modelId="{9446D6F2-2650-4325-AE62-BCC778FDDD54}" srcId="{A5A8E8F6-3F18-4F0C-BB17-F47B5854B7C8}" destId="{123468A9-05B1-4B8C-9AB7-430FB37A2001}" srcOrd="1" destOrd="0" parTransId="{83485241-2FE6-42DF-8DEA-3824D587E5F3}" sibTransId="{C7C48EB2-C589-404A-A5DF-7E8C3B2766D4}"/>
    <dgm:cxn modelId="{73A9CB07-5595-4CC0-A49A-C24A22B1C0AF}" type="presParOf" srcId="{E6A8EB4C-6DA8-4110-8F98-F29E9658F2D0}" destId="{27AAB220-525D-44F3-9F2E-63130AB0AF07}" srcOrd="0" destOrd="0" presId="urn:microsoft.com/office/officeart/2005/8/layout/orgChart1"/>
    <dgm:cxn modelId="{67126ACA-918A-4F1F-929D-FFC64DC4E9E0}" type="presParOf" srcId="{27AAB220-525D-44F3-9F2E-63130AB0AF07}" destId="{AFE3FFC6-2DC1-40B9-AB96-E0A0EE80D66E}" srcOrd="0" destOrd="0" presId="urn:microsoft.com/office/officeart/2005/8/layout/orgChart1"/>
    <dgm:cxn modelId="{3EA55105-F078-4B6F-A80D-D04893E63B41}" type="presParOf" srcId="{AFE3FFC6-2DC1-40B9-AB96-E0A0EE80D66E}" destId="{B54394D0-6B78-4039-B893-3EF90AE191C2}" srcOrd="0" destOrd="0" presId="urn:microsoft.com/office/officeart/2005/8/layout/orgChart1"/>
    <dgm:cxn modelId="{9AAB9A56-7D8B-499E-9C20-01652F02FC32}" type="presParOf" srcId="{AFE3FFC6-2DC1-40B9-AB96-E0A0EE80D66E}" destId="{DED6AB08-FA3E-4090-A819-5913486A21A1}" srcOrd="1" destOrd="0" presId="urn:microsoft.com/office/officeart/2005/8/layout/orgChart1"/>
    <dgm:cxn modelId="{2E59B874-B163-41D8-8609-36910F9555B5}" type="presParOf" srcId="{27AAB220-525D-44F3-9F2E-63130AB0AF07}" destId="{69771810-2DF6-4455-A6A8-FE4B0B398C77}" srcOrd="1" destOrd="0" presId="urn:microsoft.com/office/officeart/2005/8/layout/orgChart1"/>
    <dgm:cxn modelId="{8053355A-A928-4AF7-95B4-AD39B6E68B58}" type="presParOf" srcId="{69771810-2DF6-4455-A6A8-FE4B0B398C77}" destId="{D30846E0-BF8E-4195-8C56-443C9FD95E8B}" srcOrd="0" destOrd="0" presId="urn:microsoft.com/office/officeart/2005/8/layout/orgChart1"/>
    <dgm:cxn modelId="{934D1C4B-05A3-4556-B08A-156D49604491}" type="presParOf" srcId="{69771810-2DF6-4455-A6A8-FE4B0B398C77}" destId="{301A4DEC-8B3C-4D9C-B504-4EB73DE50F7E}" srcOrd="1" destOrd="0" presId="urn:microsoft.com/office/officeart/2005/8/layout/orgChart1"/>
    <dgm:cxn modelId="{169A01AD-66F9-4552-A8FA-BA22305FD180}" type="presParOf" srcId="{301A4DEC-8B3C-4D9C-B504-4EB73DE50F7E}" destId="{0E1B1F1B-1252-4EEA-82D8-FE8AA3F78D49}" srcOrd="0" destOrd="0" presId="urn:microsoft.com/office/officeart/2005/8/layout/orgChart1"/>
    <dgm:cxn modelId="{67FDD192-E6A6-4FCF-9AA9-19B9C7653471}" type="presParOf" srcId="{0E1B1F1B-1252-4EEA-82D8-FE8AA3F78D49}" destId="{902A025F-0C7B-4789-8564-F15667431214}" srcOrd="0" destOrd="0" presId="urn:microsoft.com/office/officeart/2005/8/layout/orgChart1"/>
    <dgm:cxn modelId="{990ED7D6-9F0F-4897-A32E-49C4608FE60E}" type="presParOf" srcId="{0E1B1F1B-1252-4EEA-82D8-FE8AA3F78D49}" destId="{24289AA6-EB64-4395-8991-67D2E948A0BA}" srcOrd="1" destOrd="0" presId="urn:microsoft.com/office/officeart/2005/8/layout/orgChart1"/>
    <dgm:cxn modelId="{9010289D-0457-4518-9540-C574A5699979}" type="presParOf" srcId="{301A4DEC-8B3C-4D9C-B504-4EB73DE50F7E}" destId="{F98D3104-4247-4C82-941D-E56171A107C6}" srcOrd="1" destOrd="0" presId="urn:microsoft.com/office/officeart/2005/8/layout/orgChart1"/>
    <dgm:cxn modelId="{223CD936-8249-4A2C-9224-8A63880BA47C}" type="presParOf" srcId="{301A4DEC-8B3C-4D9C-B504-4EB73DE50F7E}" destId="{A76ABECC-12AD-44ED-BEB5-57BE066C4E48}" srcOrd="2" destOrd="0" presId="urn:microsoft.com/office/officeart/2005/8/layout/orgChart1"/>
    <dgm:cxn modelId="{7417D3F1-0B3D-4786-86AD-C74B983E8C8F}" type="presParOf" srcId="{69771810-2DF6-4455-A6A8-FE4B0B398C77}" destId="{80469191-FC02-45BF-A3D1-F32B9995922E}" srcOrd="2" destOrd="0" presId="urn:microsoft.com/office/officeart/2005/8/layout/orgChart1"/>
    <dgm:cxn modelId="{774EACD2-12FB-4744-8F9E-33E827700EFF}" type="presParOf" srcId="{69771810-2DF6-4455-A6A8-FE4B0B398C77}" destId="{6F6B6F0F-8BD0-4D68-BABF-A3C51BD2C89E}" srcOrd="3" destOrd="0" presId="urn:microsoft.com/office/officeart/2005/8/layout/orgChart1"/>
    <dgm:cxn modelId="{6ACB5380-B690-4B18-B1BF-9AAD32547F50}" type="presParOf" srcId="{6F6B6F0F-8BD0-4D68-BABF-A3C51BD2C89E}" destId="{3ED7F18C-1385-4F54-B76C-27B474680347}" srcOrd="0" destOrd="0" presId="urn:microsoft.com/office/officeart/2005/8/layout/orgChart1"/>
    <dgm:cxn modelId="{BBEE76D1-3206-4D3C-ADFD-BFAD597624BE}" type="presParOf" srcId="{3ED7F18C-1385-4F54-B76C-27B474680347}" destId="{60EC194C-3E45-4BAB-B0D5-F5AB94C85670}" srcOrd="0" destOrd="0" presId="urn:microsoft.com/office/officeart/2005/8/layout/orgChart1"/>
    <dgm:cxn modelId="{D7A46BFA-43FE-4BC6-B56E-267BD6AD5B4D}" type="presParOf" srcId="{3ED7F18C-1385-4F54-B76C-27B474680347}" destId="{51D9AF60-8098-48CC-ACC6-71DDC751B4C7}" srcOrd="1" destOrd="0" presId="urn:microsoft.com/office/officeart/2005/8/layout/orgChart1"/>
    <dgm:cxn modelId="{713EEDE3-BF6F-401B-8387-38C83ECBE713}" type="presParOf" srcId="{6F6B6F0F-8BD0-4D68-BABF-A3C51BD2C89E}" destId="{C8DD3B71-2300-477F-928D-50C4FCD452E4}" srcOrd="1" destOrd="0" presId="urn:microsoft.com/office/officeart/2005/8/layout/orgChart1"/>
    <dgm:cxn modelId="{3AD6C29E-D457-4EC5-B812-A097D94C725F}" type="presParOf" srcId="{6F6B6F0F-8BD0-4D68-BABF-A3C51BD2C89E}" destId="{456BE81E-F511-4775-944B-575008CF6A1C}" srcOrd="2" destOrd="0" presId="urn:microsoft.com/office/officeart/2005/8/layout/orgChart1"/>
    <dgm:cxn modelId="{AA228F2D-1881-44FD-801A-3BE52CC9D0F0}" type="presParOf" srcId="{69771810-2DF6-4455-A6A8-FE4B0B398C77}" destId="{D9D27E18-927C-42BF-AF9F-E438C3FFF38B}" srcOrd="4" destOrd="0" presId="urn:microsoft.com/office/officeart/2005/8/layout/orgChart1"/>
    <dgm:cxn modelId="{9BF0772B-DB47-4A74-B571-044043BEF2C9}" type="presParOf" srcId="{69771810-2DF6-4455-A6A8-FE4B0B398C77}" destId="{D65AC51A-B6AE-4847-A16D-29EA7BE0C818}" srcOrd="5" destOrd="0" presId="urn:microsoft.com/office/officeart/2005/8/layout/orgChart1"/>
    <dgm:cxn modelId="{136A725D-79F0-489E-924A-13CB5069E145}" type="presParOf" srcId="{D65AC51A-B6AE-4847-A16D-29EA7BE0C818}" destId="{CAA234B9-8CE1-4C5E-B5AB-1CAD89F1D2DC}" srcOrd="0" destOrd="0" presId="urn:microsoft.com/office/officeart/2005/8/layout/orgChart1"/>
    <dgm:cxn modelId="{8324A097-6E2D-4C82-A2C1-7F5D2C91AE32}" type="presParOf" srcId="{CAA234B9-8CE1-4C5E-B5AB-1CAD89F1D2DC}" destId="{C8560BCF-4CB1-4F6C-8CA9-0327E167CF37}" srcOrd="0" destOrd="0" presId="urn:microsoft.com/office/officeart/2005/8/layout/orgChart1"/>
    <dgm:cxn modelId="{6E73E646-0AE1-4760-BF77-A98740821BF2}" type="presParOf" srcId="{CAA234B9-8CE1-4C5E-B5AB-1CAD89F1D2DC}" destId="{C6BBF7E6-FB88-4EB2-988F-F79A9C6C966A}" srcOrd="1" destOrd="0" presId="urn:microsoft.com/office/officeart/2005/8/layout/orgChart1"/>
    <dgm:cxn modelId="{15DC2066-9649-45A7-9114-1D9222C1F1DE}" type="presParOf" srcId="{D65AC51A-B6AE-4847-A16D-29EA7BE0C818}" destId="{A4E799C0-63C2-4614-B8D5-596AA91CEB85}" srcOrd="1" destOrd="0" presId="urn:microsoft.com/office/officeart/2005/8/layout/orgChart1"/>
    <dgm:cxn modelId="{29711A74-32C7-4DF1-9840-53D9C8BD7D02}" type="presParOf" srcId="{D65AC51A-B6AE-4847-A16D-29EA7BE0C818}" destId="{1B02DE01-A03B-4EC0-A9B3-A1C0579E2759}" srcOrd="2" destOrd="0" presId="urn:microsoft.com/office/officeart/2005/8/layout/orgChart1"/>
    <dgm:cxn modelId="{D3D08ADC-575E-4191-9FFB-40EBCCAAAF73}" type="presParOf" srcId="{69771810-2DF6-4455-A6A8-FE4B0B398C77}" destId="{E113B3C4-BB1B-43B9-8718-A5E525353D6C}" srcOrd="6" destOrd="0" presId="urn:microsoft.com/office/officeart/2005/8/layout/orgChart1"/>
    <dgm:cxn modelId="{757D2C78-F096-49C3-A431-D2236DE857B1}" type="presParOf" srcId="{69771810-2DF6-4455-A6A8-FE4B0B398C77}" destId="{66B1E1F7-DFC1-449B-97D8-68ACB7CFE6FF}" srcOrd="7" destOrd="0" presId="urn:microsoft.com/office/officeart/2005/8/layout/orgChart1"/>
    <dgm:cxn modelId="{A25BD468-9F61-4625-939D-E20605DEAB34}" type="presParOf" srcId="{66B1E1F7-DFC1-449B-97D8-68ACB7CFE6FF}" destId="{AE2BE687-2ACC-407F-808A-EC7491DA742E}" srcOrd="0" destOrd="0" presId="urn:microsoft.com/office/officeart/2005/8/layout/orgChart1"/>
    <dgm:cxn modelId="{E610E595-CFD4-4FC5-9678-C8158BE16207}" type="presParOf" srcId="{AE2BE687-2ACC-407F-808A-EC7491DA742E}" destId="{D99B9C43-FC31-4797-BEA6-C0561B6DEB19}" srcOrd="0" destOrd="0" presId="urn:microsoft.com/office/officeart/2005/8/layout/orgChart1"/>
    <dgm:cxn modelId="{417CEA15-BE4A-410E-8A40-C7CD90849304}" type="presParOf" srcId="{AE2BE687-2ACC-407F-808A-EC7491DA742E}" destId="{3C355213-0F20-40B7-A988-59CB1FB91A9B}" srcOrd="1" destOrd="0" presId="urn:microsoft.com/office/officeart/2005/8/layout/orgChart1"/>
    <dgm:cxn modelId="{BA6A7115-A3D3-4047-94EB-733B1BDF7C68}" type="presParOf" srcId="{66B1E1F7-DFC1-449B-97D8-68ACB7CFE6FF}" destId="{6ECFB084-ADE5-46B9-AC09-0F7D0C2CD35F}" srcOrd="1" destOrd="0" presId="urn:microsoft.com/office/officeart/2005/8/layout/orgChart1"/>
    <dgm:cxn modelId="{CFB118EA-7F3F-41FF-8417-DCB09A7CAF99}" type="presParOf" srcId="{66B1E1F7-DFC1-449B-97D8-68ACB7CFE6FF}" destId="{3FC450A0-12B5-4680-B599-C8D9ED1DB462}" srcOrd="2" destOrd="0" presId="urn:microsoft.com/office/officeart/2005/8/layout/orgChart1"/>
    <dgm:cxn modelId="{445FE5E7-6BAC-4C26-B03B-DA0D88F9413B}" type="presParOf" srcId="{27AAB220-525D-44F3-9F2E-63130AB0AF07}" destId="{4078BC1E-DF84-4E9F-BC52-0EABA2FF2A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9EED78-DFB0-4D17-84DA-898A15BCED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8E8F6-3F18-4F0C-BB17-F47B5854B7C8}">
      <dgm:prSet phldrT="[Text]" phldr="0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THƯ KÝ ISO</a:t>
          </a:r>
        </a:p>
      </dgm:t>
    </dgm:pt>
    <dgm:pt modelId="{C9103003-23CE-4193-9D35-8D85FFC46A23}" type="parTrans" cxnId="{2CE28466-60D3-4871-A9F5-7E08E6D179BC}">
      <dgm:prSet/>
      <dgm:spPr/>
      <dgm:t>
        <a:bodyPr/>
        <a:lstStyle/>
        <a:p>
          <a:endParaRPr lang="en-US"/>
        </a:p>
      </dgm:t>
    </dgm:pt>
    <dgm:pt modelId="{85000370-B9A3-4ECE-A478-77F7D820DEFB}" type="sibTrans" cxnId="{2CE28466-60D3-4871-A9F5-7E08E6D179BC}">
      <dgm:prSet/>
      <dgm:spPr/>
      <dgm:t>
        <a:bodyPr/>
        <a:lstStyle/>
        <a:p>
          <a:endParaRPr lang="en-US"/>
        </a:p>
      </dgm:t>
    </dgm:pt>
    <dgm:pt modelId="{F948FEFF-1481-455E-83E0-6922789C1AC9}">
      <dgm:prSet phldrT="[Text]" phldr="0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KỸ NĂNG SOẠN THẢO VĂN BẢN</a:t>
          </a:r>
        </a:p>
      </dgm:t>
    </dgm:pt>
    <dgm:pt modelId="{6EB295D5-DA19-4248-AF82-2F2A22689D4B}" type="parTrans" cxnId="{0A5C5C4B-0997-4ED6-8627-A286444B8C50}">
      <dgm:prSet/>
      <dgm:spPr/>
      <dgm:t>
        <a:bodyPr/>
        <a:lstStyle/>
        <a:p>
          <a:endParaRPr lang="en-US"/>
        </a:p>
      </dgm:t>
    </dgm:pt>
    <dgm:pt modelId="{F386D6DD-99E2-466F-A8A2-C95485B6ADF0}" type="sibTrans" cxnId="{0A5C5C4B-0997-4ED6-8627-A286444B8C50}">
      <dgm:prSet/>
      <dgm:spPr/>
      <dgm:t>
        <a:bodyPr/>
        <a:lstStyle/>
        <a:p>
          <a:endParaRPr lang="en-US"/>
        </a:p>
      </dgm:t>
    </dgm:pt>
    <dgm:pt modelId="{123468A9-05B1-4B8C-9AB7-430FB37A2001}">
      <dgm:prSet phldrT="[Text]" phldr="0" custT="1"/>
      <dgm:spPr/>
      <dgm:t>
        <a:bodyPr/>
        <a:lstStyle/>
        <a:p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</a:rPr>
            <a:t>KIỂM SOÁT TÀI LIỆU, HỒ SƠ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485241-2FE6-42DF-8DEA-3824D587E5F3}" type="parTrans" cxnId="{9446D6F2-2650-4325-AE62-BCC778FDDD54}">
      <dgm:prSet/>
      <dgm:spPr/>
      <dgm:t>
        <a:bodyPr/>
        <a:lstStyle/>
        <a:p>
          <a:endParaRPr lang="en-US"/>
        </a:p>
      </dgm:t>
    </dgm:pt>
    <dgm:pt modelId="{C7C48EB2-C589-404A-A5DF-7E8C3B2766D4}" type="sibTrans" cxnId="{9446D6F2-2650-4325-AE62-BCC778FDDD54}">
      <dgm:prSet/>
      <dgm:spPr/>
      <dgm:t>
        <a:bodyPr/>
        <a:lstStyle/>
        <a:p>
          <a:endParaRPr lang="en-US"/>
        </a:p>
      </dgm:t>
    </dgm:pt>
    <dgm:pt modelId="{D8F19989-F4DF-4A5D-8C5B-D86D6EBF0BF2}">
      <dgm:prSet phldrT="[Text]" phldr="0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TRIỂN KHAI HỆ THỐNG ISO</a:t>
          </a:r>
        </a:p>
      </dgm:t>
    </dgm:pt>
    <dgm:pt modelId="{D20C6ED3-8619-43E9-91A2-E75C1B0E04FF}" type="parTrans" cxnId="{BAD4B430-D37B-413E-B886-367FB31E80F1}">
      <dgm:prSet/>
      <dgm:spPr/>
      <dgm:t>
        <a:bodyPr/>
        <a:lstStyle/>
        <a:p>
          <a:endParaRPr lang="en-US"/>
        </a:p>
      </dgm:t>
    </dgm:pt>
    <dgm:pt modelId="{4087F806-7950-43D7-87AD-23B0A60A38C2}" type="sibTrans" cxnId="{BAD4B430-D37B-413E-B886-367FB31E80F1}">
      <dgm:prSet/>
      <dgm:spPr/>
      <dgm:t>
        <a:bodyPr/>
        <a:lstStyle/>
        <a:p>
          <a:endParaRPr lang="en-US"/>
        </a:p>
      </dgm:t>
    </dgm:pt>
    <dgm:pt modelId="{A0CC4022-2D6B-4DD5-8791-268384E13B41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LẬP KẾ HOẠCH DUY TRÌ VÀ CẢI TIẾN HỆ THỐNG…..</a:t>
          </a:r>
        </a:p>
      </dgm:t>
    </dgm:pt>
    <dgm:pt modelId="{379C6CB6-CD38-47C8-B2D1-271CB0C78DEC}" type="parTrans" cxnId="{5EE67E56-7F88-46DE-904C-9F6A644C07FC}">
      <dgm:prSet/>
      <dgm:spPr/>
      <dgm:t>
        <a:bodyPr/>
        <a:lstStyle/>
        <a:p>
          <a:endParaRPr lang="en-US"/>
        </a:p>
      </dgm:t>
    </dgm:pt>
    <dgm:pt modelId="{3BB44111-7A93-4DA5-95CD-55CE019C0BA7}" type="sibTrans" cxnId="{5EE67E56-7F88-46DE-904C-9F6A644C07FC}">
      <dgm:prSet/>
      <dgm:spPr/>
      <dgm:t>
        <a:bodyPr/>
        <a:lstStyle/>
        <a:p>
          <a:endParaRPr lang="en-US"/>
        </a:p>
      </dgm:t>
    </dgm:pt>
    <dgm:pt modelId="{5D1E03E1-03A3-4AF8-AAB4-D3F860473442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KỸ NĂNG TỔ CHỨC ĐÁNH GIÁ NỘI BỘ VÀ HỌP XEM XÉT LÃNH ĐẠO</a:t>
          </a:r>
        </a:p>
      </dgm:t>
    </dgm:pt>
    <dgm:pt modelId="{DB6FAAF6-ADBE-4514-96B9-44A02FCFBF86}" type="parTrans" cxnId="{E08B4C98-4571-44E4-9898-D34CC9FEFABF}">
      <dgm:prSet/>
      <dgm:spPr/>
      <dgm:t>
        <a:bodyPr/>
        <a:lstStyle/>
        <a:p>
          <a:endParaRPr lang="en-US"/>
        </a:p>
      </dgm:t>
    </dgm:pt>
    <dgm:pt modelId="{EE75DB3A-E5E7-48C4-AF2D-28F8F85A5855}" type="sibTrans" cxnId="{E08B4C98-4571-44E4-9898-D34CC9FEFABF}">
      <dgm:prSet/>
      <dgm:spPr/>
      <dgm:t>
        <a:bodyPr/>
        <a:lstStyle/>
        <a:p>
          <a:endParaRPr lang="en-US"/>
        </a:p>
      </dgm:t>
    </dgm:pt>
    <dgm:pt modelId="{1A6E644D-1F84-493D-8D45-080EE449A4D5}">
      <dgm:prSet custT="1"/>
      <dgm:spPr/>
      <dgm:t>
        <a:bodyPr/>
        <a:lstStyle/>
        <a:p>
          <a:r>
            <a:rPr lang="en-US" sz="2000" dirty="0"/>
            <a:t>THỰC HIỆN CÁC HÀNH ĐỘNG KHẮC PHỤC PHÒNG NGỪA</a:t>
          </a:r>
        </a:p>
      </dgm:t>
    </dgm:pt>
    <dgm:pt modelId="{1BFDACFD-2269-4984-9EE6-7B223AF25CC3}" type="parTrans" cxnId="{8EB953B5-FF80-48BD-A943-616AD5BF1098}">
      <dgm:prSet/>
      <dgm:spPr/>
      <dgm:t>
        <a:bodyPr/>
        <a:lstStyle/>
        <a:p>
          <a:endParaRPr lang="en-US"/>
        </a:p>
      </dgm:t>
    </dgm:pt>
    <dgm:pt modelId="{BA296F8D-12C5-4D4B-924E-85041DA8A069}" type="sibTrans" cxnId="{8EB953B5-FF80-48BD-A943-616AD5BF1098}">
      <dgm:prSet/>
      <dgm:spPr/>
      <dgm:t>
        <a:bodyPr/>
        <a:lstStyle/>
        <a:p>
          <a:endParaRPr lang="en-US"/>
        </a:p>
      </dgm:t>
    </dgm:pt>
    <dgm:pt modelId="{E6A8EB4C-6DA8-4110-8F98-F29E9658F2D0}" type="pres">
      <dgm:prSet presAssocID="{A39EED78-DFB0-4D17-84DA-898A15BCED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AAB220-525D-44F3-9F2E-63130AB0AF07}" type="pres">
      <dgm:prSet presAssocID="{A5A8E8F6-3F18-4F0C-BB17-F47B5854B7C8}" presName="hierRoot1" presStyleCnt="0">
        <dgm:presLayoutVars>
          <dgm:hierBranch val="init"/>
        </dgm:presLayoutVars>
      </dgm:prSet>
      <dgm:spPr/>
    </dgm:pt>
    <dgm:pt modelId="{AFE3FFC6-2DC1-40B9-AB96-E0A0EE80D66E}" type="pres">
      <dgm:prSet presAssocID="{A5A8E8F6-3F18-4F0C-BB17-F47B5854B7C8}" presName="rootComposite1" presStyleCnt="0"/>
      <dgm:spPr/>
    </dgm:pt>
    <dgm:pt modelId="{B54394D0-6B78-4039-B893-3EF90AE191C2}" type="pres">
      <dgm:prSet presAssocID="{A5A8E8F6-3F18-4F0C-BB17-F47B5854B7C8}" presName="rootText1" presStyleLbl="node0" presStyleIdx="0" presStyleCnt="1" custScaleX="309478" custScaleY="201572" custLinFactNeighborX="8211" custLinFactNeighborY="-35136">
        <dgm:presLayoutVars>
          <dgm:chPref val="3"/>
        </dgm:presLayoutVars>
      </dgm:prSet>
      <dgm:spPr/>
    </dgm:pt>
    <dgm:pt modelId="{DED6AB08-FA3E-4090-A819-5913486A21A1}" type="pres">
      <dgm:prSet presAssocID="{A5A8E8F6-3F18-4F0C-BB17-F47B5854B7C8}" presName="rootConnector1" presStyleLbl="node1" presStyleIdx="0" presStyleCnt="0"/>
      <dgm:spPr/>
    </dgm:pt>
    <dgm:pt modelId="{69771810-2DF6-4455-A6A8-FE4B0B398C77}" type="pres">
      <dgm:prSet presAssocID="{A5A8E8F6-3F18-4F0C-BB17-F47B5854B7C8}" presName="hierChild2" presStyleCnt="0"/>
      <dgm:spPr/>
    </dgm:pt>
    <dgm:pt modelId="{D30846E0-BF8E-4195-8C56-443C9FD95E8B}" type="pres">
      <dgm:prSet presAssocID="{6EB295D5-DA19-4248-AF82-2F2A22689D4B}" presName="Name37" presStyleLbl="parChTrans1D2" presStyleIdx="0" presStyleCnt="6"/>
      <dgm:spPr/>
    </dgm:pt>
    <dgm:pt modelId="{301A4DEC-8B3C-4D9C-B504-4EB73DE50F7E}" type="pres">
      <dgm:prSet presAssocID="{F948FEFF-1481-455E-83E0-6922789C1AC9}" presName="hierRoot2" presStyleCnt="0">
        <dgm:presLayoutVars>
          <dgm:hierBranch val="init"/>
        </dgm:presLayoutVars>
      </dgm:prSet>
      <dgm:spPr/>
    </dgm:pt>
    <dgm:pt modelId="{0E1B1F1B-1252-4EEA-82D8-FE8AA3F78D49}" type="pres">
      <dgm:prSet presAssocID="{F948FEFF-1481-455E-83E0-6922789C1AC9}" presName="rootComposite" presStyleCnt="0"/>
      <dgm:spPr/>
    </dgm:pt>
    <dgm:pt modelId="{902A025F-0C7B-4789-8564-F15667431214}" type="pres">
      <dgm:prSet presAssocID="{F948FEFF-1481-455E-83E0-6922789C1AC9}" presName="rootText" presStyleLbl="node2" presStyleIdx="0" presStyleCnt="6" custScaleX="197289" custScaleY="490342">
        <dgm:presLayoutVars>
          <dgm:chPref val="3"/>
        </dgm:presLayoutVars>
      </dgm:prSet>
      <dgm:spPr/>
    </dgm:pt>
    <dgm:pt modelId="{24289AA6-EB64-4395-8991-67D2E948A0BA}" type="pres">
      <dgm:prSet presAssocID="{F948FEFF-1481-455E-83E0-6922789C1AC9}" presName="rootConnector" presStyleLbl="node2" presStyleIdx="0" presStyleCnt="6"/>
      <dgm:spPr/>
    </dgm:pt>
    <dgm:pt modelId="{F98D3104-4247-4C82-941D-E56171A107C6}" type="pres">
      <dgm:prSet presAssocID="{F948FEFF-1481-455E-83E0-6922789C1AC9}" presName="hierChild4" presStyleCnt="0"/>
      <dgm:spPr/>
    </dgm:pt>
    <dgm:pt modelId="{A76ABECC-12AD-44ED-BEB5-57BE066C4E48}" type="pres">
      <dgm:prSet presAssocID="{F948FEFF-1481-455E-83E0-6922789C1AC9}" presName="hierChild5" presStyleCnt="0"/>
      <dgm:spPr/>
    </dgm:pt>
    <dgm:pt modelId="{80469191-FC02-45BF-A3D1-F32B9995922E}" type="pres">
      <dgm:prSet presAssocID="{83485241-2FE6-42DF-8DEA-3824D587E5F3}" presName="Name37" presStyleLbl="parChTrans1D2" presStyleIdx="1" presStyleCnt="6"/>
      <dgm:spPr/>
    </dgm:pt>
    <dgm:pt modelId="{6F6B6F0F-8BD0-4D68-BABF-A3C51BD2C89E}" type="pres">
      <dgm:prSet presAssocID="{123468A9-05B1-4B8C-9AB7-430FB37A2001}" presName="hierRoot2" presStyleCnt="0">
        <dgm:presLayoutVars>
          <dgm:hierBranch val="init"/>
        </dgm:presLayoutVars>
      </dgm:prSet>
      <dgm:spPr/>
    </dgm:pt>
    <dgm:pt modelId="{3ED7F18C-1385-4F54-B76C-27B474680347}" type="pres">
      <dgm:prSet presAssocID="{123468A9-05B1-4B8C-9AB7-430FB37A2001}" presName="rootComposite" presStyleCnt="0"/>
      <dgm:spPr/>
    </dgm:pt>
    <dgm:pt modelId="{60EC194C-3E45-4BAB-B0D5-F5AB94C85670}" type="pres">
      <dgm:prSet presAssocID="{123468A9-05B1-4B8C-9AB7-430FB37A2001}" presName="rootText" presStyleLbl="node2" presStyleIdx="1" presStyleCnt="6" custScaleX="194893" custScaleY="486888">
        <dgm:presLayoutVars>
          <dgm:chPref val="3"/>
        </dgm:presLayoutVars>
      </dgm:prSet>
      <dgm:spPr/>
    </dgm:pt>
    <dgm:pt modelId="{51D9AF60-8098-48CC-ACC6-71DDC751B4C7}" type="pres">
      <dgm:prSet presAssocID="{123468A9-05B1-4B8C-9AB7-430FB37A2001}" presName="rootConnector" presStyleLbl="node2" presStyleIdx="1" presStyleCnt="6"/>
      <dgm:spPr/>
    </dgm:pt>
    <dgm:pt modelId="{C8DD3B71-2300-477F-928D-50C4FCD452E4}" type="pres">
      <dgm:prSet presAssocID="{123468A9-05B1-4B8C-9AB7-430FB37A2001}" presName="hierChild4" presStyleCnt="0"/>
      <dgm:spPr/>
    </dgm:pt>
    <dgm:pt modelId="{456BE81E-F511-4775-944B-575008CF6A1C}" type="pres">
      <dgm:prSet presAssocID="{123468A9-05B1-4B8C-9AB7-430FB37A2001}" presName="hierChild5" presStyleCnt="0"/>
      <dgm:spPr/>
    </dgm:pt>
    <dgm:pt modelId="{D9D27E18-927C-42BF-AF9F-E438C3FFF38B}" type="pres">
      <dgm:prSet presAssocID="{D20C6ED3-8619-43E9-91A2-E75C1B0E04FF}" presName="Name37" presStyleLbl="parChTrans1D2" presStyleIdx="2" presStyleCnt="6"/>
      <dgm:spPr/>
    </dgm:pt>
    <dgm:pt modelId="{D65AC51A-B6AE-4847-A16D-29EA7BE0C818}" type="pres">
      <dgm:prSet presAssocID="{D8F19989-F4DF-4A5D-8C5B-D86D6EBF0BF2}" presName="hierRoot2" presStyleCnt="0">
        <dgm:presLayoutVars>
          <dgm:hierBranch val="init"/>
        </dgm:presLayoutVars>
      </dgm:prSet>
      <dgm:spPr/>
    </dgm:pt>
    <dgm:pt modelId="{CAA234B9-8CE1-4C5E-B5AB-1CAD89F1D2DC}" type="pres">
      <dgm:prSet presAssocID="{D8F19989-F4DF-4A5D-8C5B-D86D6EBF0BF2}" presName="rootComposite" presStyleCnt="0"/>
      <dgm:spPr/>
    </dgm:pt>
    <dgm:pt modelId="{C8560BCF-4CB1-4F6C-8CA9-0327E167CF37}" type="pres">
      <dgm:prSet presAssocID="{D8F19989-F4DF-4A5D-8C5B-D86D6EBF0BF2}" presName="rootText" presStyleLbl="node2" presStyleIdx="2" presStyleCnt="6" custScaleX="182788" custScaleY="484449">
        <dgm:presLayoutVars>
          <dgm:chPref val="3"/>
        </dgm:presLayoutVars>
      </dgm:prSet>
      <dgm:spPr/>
    </dgm:pt>
    <dgm:pt modelId="{C6BBF7E6-FB88-4EB2-988F-F79A9C6C966A}" type="pres">
      <dgm:prSet presAssocID="{D8F19989-F4DF-4A5D-8C5B-D86D6EBF0BF2}" presName="rootConnector" presStyleLbl="node2" presStyleIdx="2" presStyleCnt="6"/>
      <dgm:spPr/>
    </dgm:pt>
    <dgm:pt modelId="{A4E799C0-63C2-4614-B8D5-596AA91CEB85}" type="pres">
      <dgm:prSet presAssocID="{D8F19989-F4DF-4A5D-8C5B-D86D6EBF0BF2}" presName="hierChild4" presStyleCnt="0"/>
      <dgm:spPr/>
    </dgm:pt>
    <dgm:pt modelId="{1B02DE01-A03B-4EC0-A9B3-A1C0579E2759}" type="pres">
      <dgm:prSet presAssocID="{D8F19989-F4DF-4A5D-8C5B-D86D6EBF0BF2}" presName="hierChild5" presStyleCnt="0"/>
      <dgm:spPr/>
    </dgm:pt>
    <dgm:pt modelId="{E113B3C4-BB1B-43B9-8718-A5E525353D6C}" type="pres">
      <dgm:prSet presAssocID="{DB6FAAF6-ADBE-4514-96B9-44A02FCFBF86}" presName="Name37" presStyleLbl="parChTrans1D2" presStyleIdx="3" presStyleCnt="6"/>
      <dgm:spPr/>
    </dgm:pt>
    <dgm:pt modelId="{66B1E1F7-DFC1-449B-97D8-68ACB7CFE6FF}" type="pres">
      <dgm:prSet presAssocID="{5D1E03E1-03A3-4AF8-AAB4-D3F860473442}" presName="hierRoot2" presStyleCnt="0">
        <dgm:presLayoutVars>
          <dgm:hierBranch val="init"/>
        </dgm:presLayoutVars>
      </dgm:prSet>
      <dgm:spPr/>
    </dgm:pt>
    <dgm:pt modelId="{AE2BE687-2ACC-407F-808A-EC7491DA742E}" type="pres">
      <dgm:prSet presAssocID="{5D1E03E1-03A3-4AF8-AAB4-D3F860473442}" presName="rootComposite" presStyleCnt="0"/>
      <dgm:spPr/>
    </dgm:pt>
    <dgm:pt modelId="{D99B9C43-FC31-4797-BEA6-C0561B6DEB19}" type="pres">
      <dgm:prSet presAssocID="{5D1E03E1-03A3-4AF8-AAB4-D3F860473442}" presName="rootText" presStyleLbl="node2" presStyleIdx="3" presStyleCnt="6" custScaleX="191594" custScaleY="483217">
        <dgm:presLayoutVars>
          <dgm:chPref val="3"/>
        </dgm:presLayoutVars>
      </dgm:prSet>
      <dgm:spPr/>
    </dgm:pt>
    <dgm:pt modelId="{3C355213-0F20-40B7-A988-59CB1FB91A9B}" type="pres">
      <dgm:prSet presAssocID="{5D1E03E1-03A3-4AF8-AAB4-D3F860473442}" presName="rootConnector" presStyleLbl="node2" presStyleIdx="3" presStyleCnt="6"/>
      <dgm:spPr/>
    </dgm:pt>
    <dgm:pt modelId="{6ECFB084-ADE5-46B9-AC09-0F7D0C2CD35F}" type="pres">
      <dgm:prSet presAssocID="{5D1E03E1-03A3-4AF8-AAB4-D3F860473442}" presName="hierChild4" presStyleCnt="0"/>
      <dgm:spPr/>
    </dgm:pt>
    <dgm:pt modelId="{3FC450A0-12B5-4680-B599-C8D9ED1DB462}" type="pres">
      <dgm:prSet presAssocID="{5D1E03E1-03A3-4AF8-AAB4-D3F860473442}" presName="hierChild5" presStyleCnt="0"/>
      <dgm:spPr/>
    </dgm:pt>
    <dgm:pt modelId="{AE6B9CF7-63C4-47F6-B904-6C772230104A}" type="pres">
      <dgm:prSet presAssocID="{1BFDACFD-2269-4984-9EE6-7B223AF25CC3}" presName="Name37" presStyleLbl="parChTrans1D2" presStyleIdx="4" presStyleCnt="6"/>
      <dgm:spPr/>
    </dgm:pt>
    <dgm:pt modelId="{793DA48B-0F27-48D9-89EB-600E75D5AB1E}" type="pres">
      <dgm:prSet presAssocID="{1A6E644D-1F84-493D-8D45-080EE449A4D5}" presName="hierRoot2" presStyleCnt="0">
        <dgm:presLayoutVars>
          <dgm:hierBranch val="init"/>
        </dgm:presLayoutVars>
      </dgm:prSet>
      <dgm:spPr/>
    </dgm:pt>
    <dgm:pt modelId="{B5011C89-8552-4C26-BFB3-569AEBDB0767}" type="pres">
      <dgm:prSet presAssocID="{1A6E644D-1F84-493D-8D45-080EE449A4D5}" presName="rootComposite" presStyleCnt="0"/>
      <dgm:spPr/>
    </dgm:pt>
    <dgm:pt modelId="{51941512-033A-437A-BFBB-FA21C8391A86}" type="pres">
      <dgm:prSet presAssocID="{1A6E644D-1F84-493D-8D45-080EE449A4D5}" presName="rootText" presStyleLbl="node2" presStyleIdx="4" presStyleCnt="6" custScaleX="208421" custScaleY="506682">
        <dgm:presLayoutVars>
          <dgm:chPref val="3"/>
        </dgm:presLayoutVars>
      </dgm:prSet>
      <dgm:spPr/>
    </dgm:pt>
    <dgm:pt modelId="{CE8B96F0-89B8-4291-BF79-F2B1F9B713AC}" type="pres">
      <dgm:prSet presAssocID="{1A6E644D-1F84-493D-8D45-080EE449A4D5}" presName="rootConnector" presStyleLbl="node2" presStyleIdx="4" presStyleCnt="6"/>
      <dgm:spPr/>
    </dgm:pt>
    <dgm:pt modelId="{E731EF06-0E6F-43A6-8E83-27AE949B9838}" type="pres">
      <dgm:prSet presAssocID="{1A6E644D-1F84-493D-8D45-080EE449A4D5}" presName="hierChild4" presStyleCnt="0"/>
      <dgm:spPr/>
    </dgm:pt>
    <dgm:pt modelId="{BE565B36-7F95-4ED5-A32B-B2CCBF7F403A}" type="pres">
      <dgm:prSet presAssocID="{1A6E644D-1F84-493D-8D45-080EE449A4D5}" presName="hierChild5" presStyleCnt="0"/>
      <dgm:spPr/>
    </dgm:pt>
    <dgm:pt modelId="{0FEBF50D-7C70-45AC-899D-D0DEA9CDFFDE}" type="pres">
      <dgm:prSet presAssocID="{379C6CB6-CD38-47C8-B2D1-271CB0C78DEC}" presName="Name37" presStyleLbl="parChTrans1D2" presStyleIdx="5" presStyleCnt="6"/>
      <dgm:spPr/>
    </dgm:pt>
    <dgm:pt modelId="{A43F785C-95CB-4E25-8595-FAB7E90CF4BD}" type="pres">
      <dgm:prSet presAssocID="{A0CC4022-2D6B-4DD5-8791-268384E13B41}" presName="hierRoot2" presStyleCnt="0">
        <dgm:presLayoutVars>
          <dgm:hierBranch val="init"/>
        </dgm:presLayoutVars>
      </dgm:prSet>
      <dgm:spPr/>
    </dgm:pt>
    <dgm:pt modelId="{EB41E5EE-64F9-4C4B-867B-10304DDFFE49}" type="pres">
      <dgm:prSet presAssocID="{A0CC4022-2D6B-4DD5-8791-268384E13B41}" presName="rootComposite" presStyleCnt="0"/>
      <dgm:spPr/>
    </dgm:pt>
    <dgm:pt modelId="{6F94E9F4-2497-4AAD-BFAC-81396E810988}" type="pres">
      <dgm:prSet presAssocID="{A0CC4022-2D6B-4DD5-8791-268384E13B41}" presName="rootText" presStyleLbl="node2" presStyleIdx="5" presStyleCnt="6" custScaleX="196816" custScaleY="486866">
        <dgm:presLayoutVars>
          <dgm:chPref val="3"/>
        </dgm:presLayoutVars>
      </dgm:prSet>
      <dgm:spPr/>
    </dgm:pt>
    <dgm:pt modelId="{E7B61ABA-D40A-4B1A-9FE2-E67B931FEAFF}" type="pres">
      <dgm:prSet presAssocID="{A0CC4022-2D6B-4DD5-8791-268384E13B41}" presName="rootConnector" presStyleLbl="node2" presStyleIdx="5" presStyleCnt="6"/>
      <dgm:spPr/>
    </dgm:pt>
    <dgm:pt modelId="{65CF90E6-B960-43DB-827F-DDA07CB121DE}" type="pres">
      <dgm:prSet presAssocID="{A0CC4022-2D6B-4DD5-8791-268384E13B41}" presName="hierChild4" presStyleCnt="0"/>
      <dgm:spPr/>
    </dgm:pt>
    <dgm:pt modelId="{2FC4E3A1-A487-4362-B703-1780974172C9}" type="pres">
      <dgm:prSet presAssocID="{A0CC4022-2D6B-4DD5-8791-268384E13B41}" presName="hierChild5" presStyleCnt="0"/>
      <dgm:spPr/>
    </dgm:pt>
    <dgm:pt modelId="{4078BC1E-DF84-4E9F-BC52-0EABA2FF2AD3}" type="pres">
      <dgm:prSet presAssocID="{A5A8E8F6-3F18-4F0C-BB17-F47B5854B7C8}" presName="hierChild3" presStyleCnt="0"/>
      <dgm:spPr/>
    </dgm:pt>
  </dgm:ptLst>
  <dgm:cxnLst>
    <dgm:cxn modelId="{87265506-16B4-4763-A242-6B6BC76EF3AC}" type="presOf" srcId="{F948FEFF-1481-455E-83E0-6922789C1AC9}" destId="{24289AA6-EB64-4395-8991-67D2E948A0BA}" srcOrd="1" destOrd="0" presId="urn:microsoft.com/office/officeart/2005/8/layout/orgChart1"/>
    <dgm:cxn modelId="{D7BF8415-B6F2-4576-88F4-8B12E02E420A}" type="presOf" srcId="{D8F19989-F4DF-4A5D-8C5B-D86D6EBF0BF2}" destId="{C8560BCF-4CB1-4F6C-8CA9-0327E167CF37}" srcOrd="0" destOrd="0" presId="urn:microsoft.com/office/officeart/2005/8/layout/orgChart1"/>
    <dgm:cxn modelId="{F469F01D-51D0-4845-BF35-40B3C24862C0}" type="presOf" srcId="{DB6FAAF6-ADBE-4514-96B9-44A02FCFBF86}" destId="{E113B3C4-BB1B-43B9-8718-A5E525353D6C}" srcOrd="0" destOrd="0" presId="urn:microsoft.com/office/officeart/2005/8/layout/orgChart1"/>
    <dgm:cxn modelId="{BAD4B430-D37B-413E-B886-367FB31E80F1}" srcId="{A5A8E8F6-3F18-4F0C-BB17-F47B5854B7C8}" destId="{D8F19989-F4DF-4A5D-8C5B-D86D6EBF0BF2}" srcOrd="2" destOrd="0" parTransId="{D20C6ED3-8619-43E9-91A2-E75C1B0E04FF}" sibTransId="{4087F806-7950-43D7-87AD-23B0A60A38C2}"/>
    <dgm:cxn modelId="{F546A03A-D349-481F-8659-E05D1F2C95EE}" type="presOf" srcId="{123468A9-05B1-4B8C-9AB7-430FB37A2001}" destId="{51D9AF60-8098-48CC-ACC6-71DDC751B4C7}" srcOrd="1" destOrd="0" presId="urn:microsoft.com/office/officeart/2005/8/layout/orgChart1"/>
    <dgm:cxn modelId="{A306755F-F583-4F82-B2B2-27C0D1B1A6B2}" type="presOf" srcId="{A5A8E8F6-3F18-4F0C-BB17-F47B5854B7C8}" destId="{B54394D0-6B78-4039-B893-3EF90AE191C2}" srcOrd="0" destOrd="0" presId="urn:microsoft.com/office/officeart/2005/8/layout/orgChart1"/>
    <dgm:cxn modelId="{A4E39C61-EFA2-4E72-92B9-ADC92F07113C}" type="presOf" srcId="{5D1E03E1-03A3-4AF8-AAB4-D3F860473442}" destId="{3C355213-0F20-40B7-A988-59CB1FB91A9B}" srcOrd="1" destOrd="0" presId="urn:microsoft.com/office/officeart/2005/8/layout/orgChart1"/>
    <dgm:cxn modelId="{32D5C345-86C9-4863-AD94-7EE3E7B79D86}" type="presOf" srcId="{A5A8E8F6-3F18-4F0C-BB17-F47B5854B7C8}" destId="{DED6AB08-FA3E-4090-A819-5913486A21A1}" srcOrd="1" destOrd="0" presId="urn:microsoft.com/office/officeart/2005/8/layout/orgChart1"/>
    <dgm:cxn modelId="{2CE28466-60D3-4871-A9F5-7E08E6D179BC}" srcId="{A39EED78-DFB0-4D17-84DA-898A15BCED82}" destId="{A5A8E8F6-3F18-4F0C-BB17-F47B5854B7C8}" srcOrd="0" destOrd="0" parTransId="{C9103003-23CE-4193-9D35-8D85FFC46A23}" sibTransId="{85000370-B9A3-4ECE-A478-77F7D820DEFB}"/>
    <dgm:cxn modelId="{9E5C1449-8162-4E8A-A34F-FA955A2337AF}" type="presOf" srcId="{A0CC4022-2D6B-4DD5-8791-268384E13B41}" destId="{6F94E9F4-2497-4AAD-BFAC-81396E810988}" srcOrd="0" destOrd="0" presId="urn:microsoft.com/office/officeart/2005/8/layout/orgChart1"/>
    <dgm:cxn modelId="{92DB076B-D83E-4FCB-BE6C-D2505A1849CF}" type="presOf" srcId="{379C6CB6-CD38-47C8-B2D1-271CB0C78DEC}" destId="{0FEBF50D-7C70-45AC-899D-D0DEA9CDFFDE}" srcOrd="0" destOrd="0" presId="urn:microsoft.com/office/officeart/2005/8/layout/orgChart1"/>
    <dgm:cxn modelId="{0A5C5C4B-0997-4ED6-8627-A286444B8C50}" srcId="{A5A8E8F6-3F18-4F0C-BB17-F47B5854B7C8}" destId="{F948FEFF-1481-455E-83E0-6922789C1AC9}" srcOrd="0" destOrd="0" parTransId="{6EB295D5-DA19-4248-AF82-2F2A22689D4B}" sibTransId="{F386D6DD-99E2-466F-A8A2-C95485B6ADF0}"/>
    <dgm:cxn modelId="{069E2151-278B-4C94-B0B2-3014A55A17FA}" type="presOf" srcId="{A39EED78-DFB0-4D17-84DA-898A15BCED82}" destId="{E6A8EB4C-6DA8-4110-8F98-F29E9658F2D0}" srcOrd="0" destOrd="0" presId="urn:microsoft.com/office/officeart/2005/8/layout/orgChart1"/>
    <dgm:cxn modelId="{5EE67E56-7F88-46DE-904C-9F6A644C07FC}" srcId="{A5A8E8F6-3F18-4F0C-BB17-F47B5854B7C8}" destId="{A0CC4022-2D6B-4DD5-8791-268384E13B41}" srcOrd="5" destOrd="0" parTransId="{379C6CB6-CD38-47C8-B2D1-271CB0C78DEC}" sibTransId="{3BB44111-7A93-4DA5-95CD-55CE019C0BA7}"/>
    <dgm:cxn modelId="{76E19B8A-8D9B-487D-AD63-81A2389F1D37}" type="presOf" srcId="{F948FEFF-1481-455E-83E0-6922789C1AC9}" destId="{902A025F-0C7B-4789-8564-F15667431214}" srcOrd="0" destOrd="0" presId="urn:microsoft.com/office/officeart/2005/8/layout/orgChart1"/>
    <dgm:cxn modelId="{E08B4C98-4571-44E4-9898-D34CC9FEFABF}" srcId="{A5A8E8F6-3F18-4F0C-BB17-F47B5854B7C8}" destId="{5D1E03E1-03A3-4AF8-AAB4-D3F860473442}" srcOrd="3" destOrd="0" parTransId="{DB6FAAF6-ADBE-4514-96B9-44A02FCFBF86}" sibTransId="{EE75DB3A-E5E7-48C4-AF2D-28F8F85A5855}"/>
    <dgm:cxn modelId="{847AE99D-1F63-4FC6-8545-A260144F9DB7}" type="presOf" srcId="{5D1E03E1-03A3-4AF8-AAB4-D3F860473442}" destId="{D99B9C43-FC31-4797-BEA6-C0561B6DEB19}" srcOrd="0" destOrd="0" presId="urn:microsoft.com/office/officeart/2005/8/layout/orgChart1"/>
    <dgm:cxn modelId="{57FA3BA3-9618-46E6-8342-D50BE0BD3B40}" type="presOf" srcId="{123468A9-05B1-4B8C-9AB7-430FB37A2001}" destId="{60EC194C-3E45-4BAB-B0D5-F5AB94C85670}" srcOrd="0" destOrd="0" presId="urn:microsoft.com/office/officeart/2005/8/layout/orgChart1"/>
    <dgm:cxn modelId="{8EB953B5-FF80-48BD-A943-616AD5BF1098}" srcId="{A5A8E8F6-3F18-4F0C-BB17-F47B5854B7C8}" destId="{1A6E644D-1F84-493D-8D45-080EE449A4D5}" srcOrd="4" destOrd="0" parTransId="{1BFDACFD-2269-4984-9EE6-7B223AF25CC3}" sibTransId="{BA296F8D-12C5-4D4B-924E-85041DA8A069}"/>
    <dgm:cxn modelId="{96CFE5BE-2B5D-4E3A-AAC8-9E114F6B40D8}" type="presOf" srcId="{1A6E644D-1F84-493D-8D45-080EE449A4D5}" destId="{51941512-033A-437A-BFBB-FA21C8391A86}" srcOrd="0" destOrd="0" presId="urn:microsoft.com/office/officeart/2005/8/layout/orgChart1"/>
    <dgm:cxn modelId="{8A8CAAC1-E894-498E-A6D1-0CAE1C2E8D52}" type="presOf" srcId="{D8F19989-F4DF-4A5D-8C5B-D86D6EBF0BF2}" destId="{C6BBF7E6-FB88-4EB2-988F-F79A9C6C966A}" srcOrd="1" destOrd="0" presId="urn:microsoft.com/office/officeart/2005/8/layout/orgChart1"/>
    <dgm:cxn modelId="{44C4CECF-2F8B-4245-8FA0-3095B1460069}" type="presOf" srcId="{D20C6ED3-8619-43E9-91A2-E75C1B0E04FF}" destId="{D9D27E18-927C-42BF-AF9F-E438C3FFF38B}" srcOrd="0" destOrd="0" presId="urn:microsoft.com/office/officeart/2005/8/layout/orgChart1"/>
    <dgm:cxn modelId="{924821D5-0036-4BBA-A599-DBC59A7B32BB}" type="presOf" srcId="{83485241-2FE6-42DF-8DEA-3824D587E5F3}" destId="{80469191-FC02-45BF-A3D1-F32B9995922E}" srcOrd="0" destOrd="0" presId="urn:microsoft.com/office/officeart/2005/8/layout/orgChart1"/>
    <dgm:cxn modelId="{812E46D8-F035-4424-A344-1942986DFCB2}" type="presOf" srcId="{1BFDACFD-2269-4984-9EE6-7B223AF25CC3}" destId="{AE6B9CF7-63C4-47F6-B904-6C772230104A}" srcOrd="0" destOrd="0" presId="urn:microsoft.com/office/officeart/2005/8/layout/orgChart1"/>
    <dgm:cxn modelId="{D11E36D9-9CB0-4E72-976A-D6B1806D134A}" type="presOf" srcId="{1A6E644D-1F84-493D-8D45-080EE449A4D5}" destId="{CE8B96F0-89B8-4291-BF79-F2B1F9B713AC}" srcOrd="1" destOrd="0" presId="urn:microsoft.com/office/officeart/2005/8/layout/orgChart1"/>
    <dgm:cxn modelId="{A95260E9-98EF-41B8-891F-F63730C55C65}" type="presOf" srcId="{A0CC4022-2D6B-4DD5-8791-268384E13B41}" destId="{E7B61ABA-D40A-4B1A-9FE2-E67B931FEAFF}" srcOrd="1" destOrd="0" presId="urn:microsoft.com/office/officeart/2005/8/layout/orgChart1"/>
    <dgm:cxn modelId="{20DBD0EF-8FD1-412E-92EF-4BAF56BC86D5}" type="presOf" srcId="{6EB295D5-DA19-4248-AF82-2F2A22689D4B}" destId="{D30846E0-BF8E-4195-8C56-443C9FD95E8B}" srcOrd="0" destOrd="0" presId="urn:microsoft.com/office/officeart/2005/8/layout/orgChart1"/>
    <dgm:cxn modelId="{9446D6F2-2650-4325-AE62-BCC778FDDD54}" srcId="{A5A8E8F6-3F18-4F0C-BB17-F47B5854B7C8}" destId="{123468A9-05B1-4B8C-9AB7-430FB37A2001}" srcOrd="1" destOrd="0" parTransId="{83485241-2FE6-42DF-8DEA-3824D587E5F3}" sibTransId="{C7C48EB2-C589-404A-A5DF-7E8C3B2766D4}"/>
    <dgm:cxn modelId="{73A9CB07-5595-4CC0-A49A-C24A22B1C0AF}" type="presParOf" srcId="{E6A8EB4C-6DA8-4110-8F98-F29E9658F2D0}" destId="{27AAB220-525D-44F3-9F2E-63130AB0AF07}" srcOrd="0" destOrd="0" presId="urn:microsoft.com/office/officeart/2005/8/layout/orgChart1"/>
    <dgm:cxn modelId="{67126ACA-918A-4F1F-929D-FFC64DC4E9E0}" type="presParOf" srcId="{27AAB220-525D-44F3-9F2E-63130AB0AF07}" destId="{AFE3FFC6-2DC1-40B9-AB96-E0A0EE80D66E}" srcOrd="0" destOrd="0" presId="urn:microsoft.com/office/officeart/2005/8/layout/orgChart1"/>
    <dgm:cxn modelId="{3EA55105-F078-4B6F-A80D-D04893E63B41}" type="presParOf" srcId="{AFE3FFC6-2DC1-40B9-AB96-E0A0EE80D66E}" destId="{B54394D0-6B78-4039-B893-3EF90AE191C2}" srcOrd="0" destOrd="0" presId="urn:microsoft.com/office/officeart/2005/8/layout/orgChart1"/>
    <dgm:cxn modelId="{9AAB9A56-7D8B-499E-9C20-01652F02FC32}" type="presParOf" srcId="{AFE3FFC6-2DC1-40B9-AB96-E0A0EE80D66E}" destId="{DED6AB08-FA3E-4090-A819-5913486A21A1}" srcOrd="1" destOrd="0" presId="urn:microsoft.com/office/officeart/2005/8/layout/orgChart1"/>
    <dgm:cxn modelId="{2E59B874-B163-41D8-8609-36910F9555B5}" type="presParOf" srcId="{27AAB220-525D-44F3-9F2E-63130AB0AF07}" destId="{69771810-2DF6-4455-A6A8-FE4B0B398C77}" srcOrd="1" destOrd="0" presId="urn:microsoft.com/office/officeart/2005/8/layout/orgChart1"/>
    <dgm:cxn modelId="{8053355A-A928-4AF7-95B4-AD39B6E68B58}" type="presParOf" srcId="{69771810-2DF6-4455-A6A8-FE4B0B398C77}" destId="{D30846E0-BF8E-4195-8C56-443C9FD95E8B}" srcOrd="0" destOrd="0" presId="urn:microsoft.com/office/officeart/2005/8/layout/orgChart1"/>
    <dgm:cxn modelId="{934D1C4B-05A3-4556-B08A-156D49604491}" type="presParOf" srcId="{69771810-2DF6-4455-A6A8-FE4B0B398C77}" destId="{301A4DEC-8B3C-4D9C-B504-4EB73DE50F7E}" srcOrd="1" destOrd="0" presId="urn:microsoft.com/office/officeart/2005/8/layout/orgChart1"/>
    <dgm:cxn modelId="{169A01AD-66F9-4552-A8FA-BA22305FD180}" type="presParOf" srcId="{301A4DEC-8B3C-4D9C-B504-4EB73DE50F7E}" destId="{0E1B1F1B-1252-4EEA-82D8-FE8AA3F78D49}" srcOrd="0" destOrd="0" presId="urn:microsoft.com/office/officeart/2005/8/layout/orgChart1"/>
    <dgm:cxn modelId="{67FDD192-E6A6-4FCF-9AA9-19B9C7653471}" type="presParOf" srcId="{0E1B1F1B-1252-4EEA-82D8-FE8AA3F78D49}" destId="{902A025F-0C7B-4789-8564-F15667431214}" srcOrd="0" destOrd="0" presId="urn:microsoft.com/office/officeart/2005/8/layout/orgChart1"/>
    <dgm:cxn modelId="{990ED7D6-9F0F-4897-A32E-49C4608FE60E}" type="presParOf" srcId="{0E1B1F1B-1252-4EEA-82D8-FE8AA3F78D49}" destId="{24289AA6-EB64-4395-8991-67D2E948A0BA}" srcOrd="1" destOrd="0" presId="urn:microsoft.com/office/officeart/2005/8/layout/orgChart1"/>
    <dgm:cxn modelId="{9010289D-0457-4518-9540-C574A5699979}" type="presParOf" srcId="{301A4DEC-8B3C-4D9C-B504-4EB73DE50F7E}" destId="{F98D3104-4247-4C82-941D-E56171A107C6}" srcOrd="1" destOrd="0" presId="urn:microsoft.com/office/officeart/2005/8/layout/orgChart1"/>
    <dgm:cxn modelId="{223CD936-8249-4A2C-9224-8A63880BA47C}" type="presParOf" srcId="{301A4DEC-8B3C-4D9C-B504-4EB73DE50F7E}" destId="{A76ABECC-12AD-44ED-BEB5-57BE066C4E48}" srcOrd="2" destOrd="0" presId="urn:microsoft.com/office/officeart/2005/8/layout/orgChart1"/>
    <dgm:cxn modelId="{7417D3F1-0B3D-4786-86AD-C74B983E8C8F}" type="presParOf" srcId="{69771810-2DF6-4455-A6A8-FE4B0B398C77}" destId="{80469191-FC02-45BF-A3D1-F32B9995922E}" srcOrd="2" destOrd="0" presId="urn:microsoft.com/office/officeart/2005/8/layout/orgChart1"/>
    <dgm:cxn modelId="{774EACD2-12FB-4744-8F9E-33E827700EFF}" type="presParOf" srcId="{69771810-2DF6-4455-A6A8-FE4B0B398C77}" destId="{6F6B6F0F-8BD0-4D68-BABF-A3C51BD2C89E}" srcOrd="3" destOrd="0" presId="urn:microsoft.com/office/officeart/2005/8/layout/orgChart1"/>
    <dgm:cxn modelId="{6ACB5380-B690-4B18-B1BF-9AAD32547F50}" type="presParOf" srcId="{6F6B6F0F-8BD0-4D68-BABF-A3C51BD2C89E}" destId="{3ED7F18C-1385-4F54-B76C-27B474680347}" srcOrd="0" destOrd="0" presId="urn:microsoft.com/office/officeart/2005/8/layout/orgChart1"/>
    <dgm:cxn modelId="{BBEE76D1-3206-4D3C-ADFD-BFAD597624BE}" type="presParOf" srcId="{3ED7F18C-1385-4F54-B76C-27B474680347}" destId="{60EC194C-3E45-4BAB-B0D5-F5AB94C85670}" srcOrd="0" destOrd="0" presId="urn:microsoft.com/office/officeart/2005/8/layout/orgChart1"/>
    <dgm:cxn modelId="{D7A46BFA-43FE-4BC6-B56E-267BD6AD5B4D}" type="presParOf" srcId="{3ED7F18C-1385-4F54-B76C-27B474680347}" destId="{51D9AF60-8098-48CC-ACC6-71DDC751B4C7}" srcOrd="1" destOrd="0" presId="urn:microsoft.com/office/officeart/2005/8/layout/orgChart1"/>
    <dgm:cxn modelId="{713EEDE3-BF6F-401B-8387-38C83ECBE713}" type="presParOf" srcId="{6F6B6F0F-8BD0-4D68-BABF-A3C51BD2C89E}" destId="{C8DD3B71-2300-477F-928D-50C4FCD452E4}" srcOrd="1" destOrd="0" presId="urn:microsoft.com/office/officeart/2005/8/layout/orgChart1"/>
    <dgm:cxn modelId="{3AD6C29E-D457-4EC5-B812-A097D94C725F}" type="presParOf" srcId="{6F6B6F0F-8BD0-4D68-BABF-A3C51BD2C89E}" destId="{456BE81E-F511-4775-944B-575008CF6A1C}" srcOrd="2" destOrd="0" presId="urn:microsoft.com/office/officeart/2005/8/layout/orgChart1"/>
    <dgm:cxn modelId="{AA228F2D-1881-44FD-801A-3BE52CC9D0F0}" type="presParOf" srcId="{69771810-2DF6-4455-A6A8-FE4B0B398C77}" destId="{D9D27E18-927C-42BF-AF9F-E438C3FFF38B}" srcOrd="4" destOrd="0" presId="urn:microsoft.com/office/officeart/2005/8/layout/orgChart1"/>
    <dgm:cxn modelId="{9BF0772B-DB47-4A74-B571-044043BEF2C9}" type="presParOf" srcId="{69771810-2DF6-4455-A6A8-FE4B0B398C77}" destId="{D65AC51A-B6AE-4847-A16D-29EA7BE0C818}" srcOrd="5" destOrd="0" presId="urn:microsoft.com/office/officeart/2005/8/layout/orgChart1"/>
    <dgm:cxn modelId="{136A725D-79F0-489E-924A-13CB5069E145}" type="presParOf" srcId="{D65AC51A-B6AE-4847-A16D-29EA7BE0C818}" destId="{CAA234B9-8CE1-4C5E-B5AB-1CAD89F1D2DC}" srcOrd="0" destOrd="0" presId="urn:microsoft.com/office/officeart/2005/8/layout/orgChart1"/>
    <dgm:cxn modelId="{8324A097-6E2D-4C82-A2C1-7F5D2C91AE32}" type="presParOf" srcId="{CAA234B9-8CE1-4C5E-B5AB-1CAD89F1D2DC}" destId="{C8560BCF-4CB1-4F6C-8CA9-0327E167CF37}" srcOrd="0" destOrd="0" presId="urn:microsoft.com/office/officeart/2005/8/layout/orgChart1"/>
    <dgm:cxn modelId="{6E73E646-0AE1-4760-BF77-A98740821BF2}" type="presParOf" srcId="{CAA234B9-8CE1-4C5E-B5AB-1CAD89F1D2DC}" destId="{C6BBF7E6-FB88-4EB2-988F-F79A9C6C966A}" srcOrd="1" destOrd="0" presId="urn:microsoft.com/office/officeart/2005/8/layout/orgChart1"/>
    <dgm:cxn modelId="{15DC2066-9649-45A7-9114-1D9222C1F1DE}" type="presParOf" srcId="{D65AC51A-B6AE-4847-A16D-29EA7BE0C818}" destId="{A4E799C0-63C2-4614-B8D5-596AA91CEB85}" srcOrd="1" destOrd="0" presId="urn:microsoft.com/office/officeart/2005/8/layout/orgChart1"/>
    <dgm:cxn modelId="{29711A74-32C7-4DF1-9840-53D9C8BD7D02}" type="presParOf" srcId="{D65AC51A-B6AE-4847-A16D-29EA7BE0C818}" destId="{1B02DE01-A03B-4EC0-A9B3-A1C0579E2759}" srcOrd="2" destOrd="0" presId="urn:microsoft.com/office/officeart/2005/8/layout/orgChart1"/>
    <dgm:cxn modelId="{D3D08ADC-575E-4191-9FFB-40EBCCAAAF73}" type="presParOf" srcId="{69771810-2DF6-4455-A6A8-FE4B0B398C77}" destId="{E113B3C4-BB1B-43B9-8718-A5E525353D6C}" srcOrd="6" destOrd="0" presId="urn:microsoft.com/office/officeart/2005/8/layout/orgChart1"/>
    <dgm:cxn modelId="{757D2C78-F096-49C3-A431-D2236DE857B1}" type="presParOf" srcId="{69771810-2DF6-4455-A6A8-FE4B0B398C77}" destId="{66B1E1F7-DFC1-449B-97D8-68ACB7CFE6FF}" srcOrd="7" destOrd="0" presId="urn:microsoft.com/office/officeart/2005/8/layout/orgChart1"/>
    <dgm:cxn modelId="{A25BD468-9F61-4625-939D-E20605DEAB34}" type="presParOf" srcId="{66B1E1F7-DFC1-449B-97D8-68ACB7CFE6FF}" destId="{AE2BE687-2ACC-407F-808A-EC7491DA742E}" srcOrd="0" destOrd="0" presId="urn:microsoft.com/office/officeart/2005/8/layout/orgChart1"/>
    <dgm:cxn modelId="{E610E595-CFD4-4FC5-9678-C8158BE16207}" type="presParOf" srcId="{AE2BE687-2ACC-407F-808A-EC7491DA742E}" destId="{D99B9C43-FC31-4797-BEA6-C0561B6DEB19}" srcOrd="0" destOrd="0" presId="urn:microsoft.com/office/officeart/2005/8/layout/orgChart1"/>
    <dgm:cxn modelId="{417CEA15-BE4A-410E-8A40-C7CD90849304}" type="presParOf" srcId="{AE2BE687-2ACC-407F-808A-EC7491DA742E}" destId="{3C355213-0F20-40B7-A988-59CB1FB91A9B}" srcOrd="1" destOrd="0" presId="urn:microsoft.com/office/officeart/2005/8/layout/orgChart1"/>
    <dgm:cxn modelId="{BA6A7115-A3D3-4047-94EB-733B1BDF7C68}" type="presParOf" srcId="{66B1E1F7-DFC1-449B-97D8-68ACB7CFE6FF}" destId="{6ECFB084-ADE5-46B9-AC09-0F7D0C2CD35F}" srcOrd="1" destOrd="0" presId="urn:microsoft.com/office/officeart/2005/8/layout/orgChart1"/>
    <dgm:cxn modelId="{CFB118EA-7F3F-41FF-8417-DCB09A7CAF99}" type="presParOf" srcId="{66B1E1F7-DFC1-449B-97D8-68ACB7CFE6FF}" destId="{3FC450A0-12B5-4680-B599-C8D9ED1DB462}" srcOrd="2" destOrd="0" presId="urn:microsoft.com/office/officeart/2005/8/layout/orgChart1"/>
    <dgm:cxn modelId="{4D20F3A0-3DEB-48EC-85B1-99346358DD91}" type="presParOf" srcId="{69771810-2DF6-4455-A6A8-FE4B0B398C77}" destId="{AE6B9CF7-63C4-47F6-B904-6C772230104A}" srcOrd="8" destOrd="0" presId="urn:microsoft.com/office/officeart/2005/8/layout/orgChart1"/>
    <dgm:cxn modelId="{C7A735E5-26E8-4B44-BC64-7EE5AB4FB351}" type="presParOf" srcId="{69771810-2DF6-4455-A6A8-FE4B0B398C77}" destId="{793DA48B-0F27-48D9-89EB-600E75D5AB1E}" srcOrd="9" destOrd="0" presId="urn:microsoft.com/office/officeart/2005/8/layout/orgChart1"/>
    <dgm:cxn modelId="{2D33539D-8182-4643-9F53-5151BCEC1975}" type="presParOf" srcId="{793DA48B-0F27-48D9-89EB-600E75D5AB1E}" destId="{B5011C89-8552-4C26-BFB3-569AEBDB0767}" srcOrd="0" destOrd="0" presId="urn:microsoft.com/office/officeart/2005/8/layout/orgChart1"/>
    <dgm:cxn modelId="{90E12848-D5E5-4D7F-AB88-F5AB70DFA60A}" type="presParOf" srcId="{B5011C89-8552-4C26-BFB3-569AEBDB0767}" destId="{51941512-033A-437A-BFBB-FA21C8391A86}" srcOrd="0" destOrd="0" presId="urn:microsoft.com/office/officeart/2005/8/layout/orgChart1"/>
    <dgm:cxn modelId="{E8118E50-4D71-4FB3-B1E8-95A534C9FC22}" type="presParOf" srcId="{B5011C89-8552-4C26-BFB3-569AEBDB0767}" destId="{CE8B96F0-89B8-4291-BF79-F2B1F9B713AC}" srcOrd="1" destOrd="0" presId="urn:microsoft.com/office/officeart/2005/8/layout/orgChart1"/>
    <dgm:cxn modelId="{290DBDBC-B551-4D12-BBE0-6D2E424238AF}" type="presParOf" srcId="{793DA48B-0F27-48D9-89EB-600E75D5AB1E}" destId="{E731EF06-0E6F-43A6-8E83-27AE949B9838}" srcOrd="1" destOrd="0" presId="urn:microsoft.com/office/officeart/2005/8/layout/orgChart1"/>
    <dgm:cxn modelId="{BE81B078-462D-4FD1-B5EF-BF9EF5BBA869}" type="presParOf" srcId="{793DA48B-0F27-48D9-89EB-600E75D5AB1E}" destId="{BE565B36-7F95-4ED5-A32B-B2CCBF7F403A}" srcOrd="2" destOrd="0" presId="urn:microsoft.com/office/officeart/2005/8/layout/orgChart1"/>
    <dgm:cxn modelId="{C2FECCCE-29B4-439E-9394-9413F78029E2}" type="presParOf" srcId="{69771810-2DF6-4455-A6A8-FE4B0B398C77}" destId="{0FEBF50D-7C70-45AC-899D-D0DEA9CDFFDE}" srcOrd="10" destOrd="0" presId="urn:microsoft.com/office/officeart/2005/8/layout/orgChart1"/>
    <dgm:cxn modelId="{E555219A-CFF8-459D-ACE3-E6911EE07FBF}" type="presParOf" srcId="{69771810-2DF6-4455-A6A8-FE4B0B398C77}" destId="{A43F785C-95CB-4E25-8595-FAB7E90CF4BD}" srcOrd="11" destOrd="0" presId="urn:microsoft.com/office/officeart/2005/8/layout/orgChart1"/>
    <dgm:cxn modelId="{1ADB42EE-4945-4E75-A656-B36B55130842}" type="presParOf" srcId="{A43F785C-95CB-4E25-8595-FAB7E90CF4BD}" destId="{EB41E5EE-64F9-4C4B-867B-10304DDFFE49}" srcOrd="0" destOrd="0" presId="urn:microsoft.com/office/officeart/2005/8/layout/orgChart1"/>
    <dgm:cxn modelId="{1B998593-D9FC-45B7-8F74-6934FD8AE373}" type="presParOf" srcId="{EB41E5EE-64F9-4C4B-867B-10304DDFFE49}" destId="{6F94E9F4-2497-4AAD-BFAC-81396E810988}" srcOrd="0" destOrd="0" presId="urn:microsoft.com/office/officeart/2005/8/layout/orgChart1"/>
    <dgm:cxn modelId="{C7CAB3F3-2CE3-47F7-892D-C815D389B893}" type="presParOf" srcId="{EB41E5EE-64F9-4C4B-867B-10304DDFFE49}" destId="{E7B61ABA-D40A-4B1A-9FE2-E67B931FEAFF}" srcOrd="1" destOrd="0" presId="urn:microsoft.com/office/officeart/2005/8/layout/orgChart1"/>
    <dgm:cxn modelId="{45C6D90D-E4B2-49EB-8E01-A35390AE244D}" type="presParOf" srcId="{A43F785C-95CB-4E25-8595-FAB7E90CF4BD}" destId="{65CF90E6-B960-43DB-827F-DDA07CB121DE}" srcOrd="1" destOrd="0" presId="urn:microsoft.com/office/officeart/2005/8/layout/orgChart1"/>
    <dgm:cxn modelId="{D2E3692E-4381-4A2D-8A4F-38A9DDAB1E13}" type="presParOf" srcId="{A43F785C-95CB-4E25-8595-FAB7E90CF4BD}" destId="{2FC4E3A1-A487-4362-B703-1780974172C9}" srcOrd="2" destOrd="0" presId="urn:microsoft.com/office/officeart/2005/8/layout/orgChart1"/>
    <dgm:cxn modelId="{445FE5E7-6BAC-4C26-B03B-DA0D88F9413B}" type="presParOf" srcId="{27AAB220-525D-44F3-9F2E-63130AB0AF07}" destId="{4078BC1E-DF84-4E9F-BC52-0EABA2FF2A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9EED78-DFB0-4D17-84DA-898A15BCED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8E8F6-3F18-4F0C-BB17-F47B5854B7C8}">
      <dgm:prSet phldrT="[Text]" phldr="0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CSR/ESG</a:t>
          </a:r>
        </a:p>
      </dgm:t>
    </dgm:pt>
    <dgm:pt modelId="{C9103003-23CE-4193-9D35-8D85FFC46A23}" type="parTrans" cxnId="{2CE28466-60D3-4871-A9F5-7E08E6D179BC}">
      <dgm:prSet/>
      <dgm:spPr/>
      <dgm:t>
        <a:bodyPr/>
        <a:lstStyle/>
        <a:p>
          <a:endParaRPr lang="en-US"/>
        </a:p>
      </dgm:t>
    </dgm:pt>
    <dgm:pt modelId="{85000370-B9A3-4ECE-A478-77F7D820DEFB}" type="sibTrans" cxnId="{2CE28466-60D3-4871-A9F5-7E08E6D179BC}">
      <dgm:prSet/>
      <dgm:spPr/>
      <dgm:t>
        <a:bodyPr/>
        <a:lstStyle/>
        <a:p>
          <a:endParaRPr lang="en-US"/>
        </a:p>
      </dgm:t>
    </dgm:pt>
    <dgm:pt modelId="{F948FEFF-1481-455E-83E0-6922789C1AC9}">
      <dgm:prSet phldrT="[Text]" phldr="0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HIỂU BIẾT VỀ TIÊU CHUẨN TNXH (SA8000, SMETA </a:t>
          </a:r>
          <a:r>
            <a:rPr lang="en-US" sz="2000" dirty="0" err="1"/>
            <a:t>amfori</a:t>
          </a:r>
          <a:r>
            <a:rPr lang="en-US" sz="2000" dirty="0"/>
            <a:t> BSCI, </a:t>
          </a:r>
          <a:r>
            <a:rPr lang="en-US" sz="2000" dirty="0" err="1"/>
            <a:t>RBA,Higg</a:t>
          </a:r>
          <a:r>
            <a:rPr lang="en-US" sz="2000" dirty="0"/>
            <a:t> FSLM &amp;FEM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6EB295D5-DA19-4248-AF82-2F2A22689D4B}" type="parTrans" cxnId="{0A5C5C4B-0997-4ED6-8627-A286444B8C50}">
      <dgm:prSet/>
      <dgm:spPr/>
      <dgm:t>
        <a:bodyPr/>
        <a:lstStyle/>
        <a:p>
          <a:endParaRPr lang="en-US"/>
        </a:p>
      </dgm:t>
    </dgm:pt>
    <dgm:pt modelId="{F386D6DD-99E2-466F-A8A2-C95485B6ADF0}" type="sibTrans" cxnId="{0A5C5C4B-0997-4ED6-8627-A286444B8C50}">
      <dgm:prSet/>
      <dgm:spPr/>
      <dgm:t>
        <a:bodyPr/>
        <a:lstStyle/>
        <a:p>
          <a:endParaRPr lang="en-US"/>
        </a:p>
      </dgm:t>
    </dgm:pt>
    <dgm:pt modelId="{123468A9-05B1-4B8C-9AB7-430FB37A2001}">
      <dgm:prSet phldrT="[Text]" phldr="0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KHẢ NĂNG KỸ THUẬT &amp; MÔI TRƯỜNG</a:t>
          </a:r>
        </a:p>
      </dgm:t>
    </dgm:pt>
    <dgm:pt modelId="{83485241-2FE6-42DF-8DEA-3824D587E5F3}" type="parTrans" cxnId="{9446D6F2-2650-4325-AE62-BCC778FDDD54}">
      <dgm:prSet/>
      <dgm:spPr/>
      <dgm:t>
        <a:bodyPr/>
        <a:lstStyle/>
        <a:p>
          <a:endParaRPr lang="en-US"/>
        </a:p>
      </dgm:t>
    </dgm:pt>
    <dgm:pt modelId="{C7C48EB2-C589-404A-A5DF-7E8C3B2766D4}" type="sibTrans" cxnId="{9446D6F2-2650-4325-AE62-BCC778FDDD54}">
      <dgm:prSet/>
      <dgm:spPr/>
      <dgm:t>
        <a:bodyPr/>
        <a:lstStyle/>
        <a:p>
          <a:endParaRPr lang="en-US"/>
        </a:p>
      </dgm:t>
    </dgm:pt>
    <dgm:pt modelId="{D8F19989-F4DF-4A5D-8C5B-D86D6EBF0BF2}">
      <dgm:prSet phldrT="[Text]" phldr="0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KHẢ NĂNG QUẢN LÝ DỮ LIỆU &amp;LẬP BÁO CÁO THEO CÁC TIÊU CHUẨN QUỐC TẾ (GRI, ISSB, SASB)</a:t>
          </a:r>
        </a:p>
      </dgm:t>
    </dgm:pt>
    <dgm:pt modelId="{D20C6ED3-8619-43E9-91A2-E75C1B0E04FF}" type="parTrans" cxnId="{BAD4B430-D37B-413E-B886-367FB31E80F1}">
      <dgm:prSet/>
      <dgm:spPr/>
      <dgm:t>
        <a:bodyPr/>
        <a:lstStyle/>
        <a:p>
          <a:endParaRPr lang="en-US"/>
        </a:p>
      </dgm:t>
    </dgm:pt>
    <dgm:pt modelId="{4087F806-7950-43D7-87AD-23B0A60A38C2}" type="sibTrans" cxnId="{BAD4B430-D37B-413E-B886-367FB31E80F1}">
      <dgm:prSet/>
      <dgm:spPr/>
      <dgm:t>
        <a:bodyPr/>
        <a:lstStyle/>
        <a:p>
          <a:endParaRPr lang="en-US"/>
        </a:p>
      </dgm:t>
    </dgm:pt>
    <dgm:pt modelId="{A0CC4022-2D6B-4DD5-8791-268384E13B41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NĂNG LỰC ĐIỀU PHỐI &amp; TÁC ĐỘNG XÃ HỘI</a:t>
          </a:r>
        </a:p>
      </dgm:t>
    </dgm:pt>
    <dgm:pt modelId="{379C6CB6-CD38-47C8-B2D1-271CB0C78DEC}" type="parTrans" cxnId="{5EE67E56-7F88-46DE-904C-9F6A644C07FC}">
      <dgm:prSet/>
      <dgm:spPr/>
      <dgm:t>
        <a:bodyPr/>
        <a:lstStyle/>
        <a:p>
          <a:endParaRPr lang="en-US"/>
        </a:p>
      </dgm:t>
    </dgm:pt>
    <dgm:pt modelId="{3BB44111-7A93-4DA5-95CD-55CE019C0BA7}" type="sibTrans" cxnId="{5EE67E56-7F88-46DE-904C-9F6A644C07FC}">
      <dgm:prSet/>
      <dgm:spPr/>
      <dgm:t>
        <a:bodyPr/>
        <a:lstStyle/>
        <a:p>
          <a:endParaRPr lang="en-US"/>
        </a:p>
      </dgm:t>
    </dgm:pt>
    <dgm:pt modelId="{5D1E03E1-03A3-4AF8-AAB4-D3F860473442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NĂNG LỰC DIỄN ĐẠT</a:t>
          </a:r>
        </a:p>
      </dgm:t>
    </dgm:pt>
    <dgm:pt modelId="{DB6FAAF6-ADBE-4514-96B9-44A02FCFBF86}" type="parTrans" cxnId="{E08B4C98-4571-44E4-9898-D34CC9FEFABF}">
      <dgm:prSet/>
      <dgm:spPr/>
      <dgm:t>
        <a:bodyPr/>
        <a:lstStyle/>
        <a:p>
          <a:endParaRPr lang="en-US"/>
        </a:p>
      </dgm:t>
    </dgm:pt>
    <dgm:pt modelId="{EE75DB3A-E5E7-48C4-AF2D-28F8F85A5855}" type="sibTrans" cxnId="{E08B4C98-4571-44E4-9898-D34CC9FEFABF}">
      <dgm:prSet/>
      <dgm:spPr/>
      <dgm:t>
        <a:bodyPr/>
        <a:lstStyle/>
        <a:p>
          <a:endParaRPr lang="en-US"/>
        </a:p>
      </dgm:t>
    </dgm:pt>
    <dgm:pt modelId="{1A6E644D-1F84-493D-8D45-080EE449A4D5}">
      <dgm:prSet custT="1"/>
      <dgm:spPr/>
      <dgm:t>
        <a:bodyPr/>
        <a:lstStyle/>
        <a:p>
          <a:r>
            <a:rPr lang="en-US" sz="2000" dirty="0"/>
            <a:t>TƯ DUY CHIẾN LƯỢC, QUẢN TRỊ &amp; TUÂN THỦ</a:t>
          </a:r>
        </a:p>
      </dgm:t>
    </dgm:pt>
    <dgm:pt modelId="{1BFDACFD-2269-4984-9EE6-7B223AF25CC3}" type="parTrans" cxnId="{8EB953B5-FF80-48BD-A943-616AD5BF1098}">
      <dgm:prSet/>
      <dgm:spPr/>
      <dgm:t>
        <a:bodyPr/>
        <a:lstStyle/>
        <a:p>
          <a:endParaRPr lang="en-US"/>
        </a:p>
      </dgm:t>
    </dgm:pt>
    <dgm:pt modelId="{BA296F8D-12C5-4D4B-924E-85041DA8A069}" type="sibTrans" cxnId="{8EB953B5-FF80-48BD-A943-616AD5BF1098}">
      <dgm:prSet/>
      <dgm:spPr/>
      <dgm:t>
        <a:bodyPr/>
        <a:lstStyle/>
        <a:p>
          <a:endParaRPr lang="en-US"/>
        </a:p>
      </dgm:t>
    </dgm:pt>
    <dgm:pt modelId="{E6A8EB4C-6DA8-4110-8F98-F29E9658F2D0}" type="pres">
      <dgm:prSet presAssocID="{A39EED78-DFB0-4D17-84DA-898A15BCED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AAB220-525D-44F3-9F2E-63130AB0AF07}" type="pres">
      <dgm:prSet presAssocID="{A5A8E8F6-3F18-4F0C-BB17-F47B5854B7C8}" presName="hierRoot1" presStyleCnt="0">
        <dgm:presLayoutVars>
          <dgm:hierBranch val="init"/>
        </dgm:presLayoutVars>
      </dgm:prSet>
      <dgm:spPr/>
    </dgm:pt>
    <dgm:pt modelId="{AFE3FFC6-2DC1-40B9-AB96-E0A0EE80D66E}" type="pres">
      <dgm:prSet presAssocID="{A5A8E8F6-3F18-4F0C-BB17-F47B5854B7C8}" presName="rootComposite1" presStyleCnt="0"/>
      <dgm:spPr/>
    </dgm:pt>
    <dgm:pt modelId="{B54394D0-6B78-4039-B893-3EF90AE191C2}" type="pres">
      <dgm:prSet presAssocID="{A5A8E8F6-3F18-4F0C-BB17-F47B5854B7C8}" presName="rootText1" presStyleLbl="node0" presStyleIdx="0" presStyleCnt="1" custScaleX="309478" custScaleY="201572" custLinFactNeighborX="8211" custLinFactNeighborY="-35136">
        <dgm:presLayoutVars>
          <dgm:chPref val="3"/>
        </dgm:presLayoutVars>
      </dgm:prSet>
      <dgm:spPr/>
    </dgm:pt>
    <dgm:pt modelId="{DED6AB08-FA3E-4090-A819-5913486A21A1}" type="pres">
      <dgm:prSet presAssocID="{A5A8E8F6-3F18-4F0C-BB17-F47B5854B7C8}" presName="rootConnector1" presStyleLbl="node1" presStyleIdx="0" presStyleCnt="0"/>
      <dgm:spPr/>
    </dgm:pt>
    <dgm:pt modelId="{69771810-2DF6-4455-A6A8-FE4B0B398C77}" type="pres">
      <dgm:prSet presAssocID="{A5A8E8F6-3F18-4F0C-BB17-F47B5854B7C8}" presName="hierChild2" presStyleCnt="0"/>
      <dgm:spPr/>
    </dgm:pt>
    <dgm:pt modelId="{D30846E0-BF8E-4195-8C56-443C9FD95E8B}" type="pres">
      <dgm:prSet presAssocID="{6EB295D5-DA19-4248-AF82-2F2A22689D4B}" presName="Name37" presStyleLbl="parChTrans1D2" presStyleIdx="0" presStyleCnt="6"/>
      <dgm:spPr/>
    </dgm:pt>
    <dgm:pt modelId="{301A4DEC-8B3C-4D9C-B504-4EB73DE50F7E}" type="pres">
      <dgm:prSet presAssocID="{F948FEFF-1481-455E-83E0-6922789C1AC9}" presName="hierRoot2" presStyleCnt="0">
        <dgm:presLayoutVars>
          <dgm:hierBranch val="init"/>
        </dgm:presLayoutVars>
      </dgm:prSet>
      <dgm:spPr/>
    </dgm:pt>
    <dgm:pt modelId="{0E1B1F1B-1252-4EEA-82D8-FE8AA3F78D49}" type="pres">
      <dgm:prSet presAssocID="{F948FEFF-1481-455E-83E0-6922789C1AC9}" presName="rootComposite" presStyleCnt="0"/>
      <dgm:spPr/>
    </dgm:pt>
    <dgm:pt modelId="{902A025F-0C7B-4789-8564-F15667431214}" type="pres">
      <dgm:prSet presAssocID="{F948FEFF-1481-455E-83E0-6922789C1AC9}" presName="rootText" presStyleLbl="node2" presStyleIdx="0" presStyleCnt="6" custScaleX="197289" custScaleY="636171">
        <dgm:presLayoutVars>
          <dgm:chPref val="3"/>
        </dgm:presLayoutVars>
      </dgm:prSet>
      <dgm:spPr/>
    </dgm:pt>
    <dgm:pt modelId="{24289AA6-EB64-4395-8991-67D2E948A0BA}" type="pres">
      <dgm:prSet presAssocID="{F948FEFF-1481-455E-83E0-6922789C1AC9}" presName="rootConnector" presStyleLbl="node2" presStyleIdx="0" presStyleCnt="6"/>
      <dgm:spPr/>
    </dgm:pt>
    <dgm:pt modelId="{F98D3104-4247-4C82-941D-E56171A107C6}" type="pres">
      <dgm:prSet presAssocID="{F948FEFF-1481-455E-83E0-6922789C1AC9}" presName="hierChild4" presStyleCnt="0"/>
      <dgm:spPr/>
    </dgm:pt>
    <dgm:pt modelId="{A76ABECC-12AD-44ED-BEB5-57BE066C4E48}" type="pres">
      <dgm:prSet presAssocID="{F948FEFF-1481-455E-83E0-6922789C1AC9}" presName="hierChild5" presStyleCnt="0"/>
      <dgm:spPr/>
    </dgm:pt>
    <dgm:pt modelId="{80469191-FC02-45BF-A3D1-F32B9995922E}" type="pres">
      <dgm:prSet presAssocID="{83485241-2FE6-42DF-8DEA-3824D587E5F3}" presName="Name37" presStyleLbl="parChTrans1D2" presStyleIdx="1" presStyleCnt="6"/>
      <dgm:spPr/>
    </dgm:pt>
    <dgm:pt modelId="{6F6B6F0F-8BD0-4D68-BABF-A3C51BD2C89E}" type="pres">
      <dgm:prSet presAssocID="{123468A9-05B1-4B8C-9AB7-430FB37A2001}" presName="hierRoot2" presStyleCnt="0">
        <dgm:presLayoutVars>
          <dgm:hierBranch val="init"/>
        </dgm:presLayoutVars>
      </dgm:prSet>
      <dgm:spPr/>
    </dgm:pt>
    <dgm:pt modelId="{3ED7F18C-1385-4F54-B76C-27B474680347}" type="pres">
      <dgm:prSet presAssocID="{123468A9-05B1-4B8C-9AB7-430FB37A2001}" presName="rootComposite" presStyleCnt="0"/>
      <dgm:spPr/>
    </dgm:pt>
    <dgm:pt modelId="{60EC194C-3E45-4BAB-B0D5-F5AB94C85670}" type="pres">
      <dgm:prSet presAssocID="{123468A9-05B1-4B8C-9AB7-430FB37A2001}" presName="rootText" presStyleLbl="node2" presStyleIdx="1" presStyleCnt="6" custScaleX="194893" custScaleY="645666">
        <dgm:presLayoutVars>
          <dgm:chPref val="3"/>
        </dgm:presLayoutVars>
      </dgm:prSet>
      <dgm:spPr/>
    </dgm:pt>
    <dgm:pt modelId="{51D9AF60-8098-48CC-ACC6-71DDC751B4C7}" type="pres">
      <dgm:prSet presAssocID="{123468A9-05B1-4B8C-9AB7-430FB37A2001}" presName="rootConnector" presStyleLbl="node2" presStyleIdx="1" presStyleCnt="6"/>
      <dgm:spPr/>
    </dgm:pt>
    <dgm:pt modelId="{C8DD3B71-2300-477F-928D-50C4FCD452E4}" type="pres">
      <dgm:prSet presAssocID="{123468A9-05B1-4B8C-9AB7-430FB37A2001}" presName="hierChild4" presStyleCnt="0"/>
      <dgm:spPr/>
    </dgm:pt>
    <dgm:pt modelId="{456BE81E-F511-4775-944B-575008CF6A1C}" type="pres">
      <dgm:prSet presAssocID="{123468A9-05B1-4B8C-9AB7-430FB37A2001}" presName="hierChild5" presStyleCnt="0"/>
      <dgm:spPr/>
    </dgm:pt>
    <dgm:pt modelId="{D9D27E18-927C-42BF-AF9F-E438C3FFF38B}" type="pres">
      <dgm:prSet presAssocID="{D20C6ED3-8619-43E9-91A2-E75C1B0E04FF}" presName="Name37" presStyleLbl="parChTrans1D2" presStyleIdx="2" presStyleCnt="6"/>
      <dgm:spPr/>
    </dgm:pt>
    <dgm:pt modelId="{D65AC51A-B6AE-4847-A16D-29EA7BE0C818}" type="pres">
      <dgm:prSet presAssocID="{D8F19989-F4DF-4A5D-8C5B-D86D6EBF0BF2}" presName="hierRoot2" presStyleCnt="0">
        <dgm:presLayoutVars>
          <dgm:hierBranch val="init"/>
        </dgm:presLayoutVars>
      </dgm:prSet>
      <dgm:spPr/>
    </dgm:pt>
    <dgm:pt modelId="{CAA234B9-8CE1-4C5E-B5AB-1CAD89F1D2DC}" type="pres">
      <dgm:prSet presAssocID="{D8F19989-F4DF-4A5D-8C5B-D86D6EBF0BF2}" presName="rootComposite" presStyleCnt="0"/>
      <dgm:spPr/>
    </dgm:pt>
    <dgm:pt modelId="{C8560BCF-4CB1-4F6C-8CA9-0327E167CF37}" type="pres">
      <dgm:prSet presAssocID="{D8F19989-F4DF-4A5D-8C5B-D86D6EBF0BF2}" presName="rootText" presStyleLbl="node2" presStyleIdx="2" presStyleCnt="6" custScaleX="182788" custScaleY="640499">
        <dgm:presLayoutVars>
          <dgm:chPref val="3"/>
        </dgm:presLayoutVars>
      </dgm:prSet>
      <dgm:spPr/>
    </dgm:pt>
    <dgm:pt modelId="{C6BBF7E6-FB88-4EB2-988F-F79A9C6C966A}" type="pres">
      <dgm:prSet presAssocID="{D8F19989-F4DF-4A5D-8C5B-D86D6EBF0BF2}" presName="rootConnector" presStyleLbl="node2" presStyleIdx="2" presStyleCnt="6"/>
      <dgm:spPr/>
    </dgm:pt>
    <dgm:pt modelId="{A4E799C0-63C2-4614-B8D5-596AA91CEB85}" type="pres">
      <dgm:prSet presAssocID="{D8F19989-F4DF-4A5D-8C5B-D86D6EBF0BF2}" presName="hierChild4" presStyleCnt="0"/>
      <dgm:spPr/>
    </dgm:pt>
    <dgm:pt modelId="{1B02DE01-A03B-4EC0-A9B3-A1C0579E2759}" type="pres">
      <dgm:prSet presAssocID="{D8F19989-F4DF-4A5D-8C5B-D86D6EBF0BF2}" presName="hierChild5" presStyleCnt="0"/>
      <dgm:spPr/>
    </dgm:pt>
    <dgm:pt modelId="{E113B3C4-BB1B-43B9-8718-A5E525353D6C}" type="pres">
      <dgm:prSet presAssocID="{DB6FAAF6-ADBE-4514-96B9-44A02FCFBF86}" presName="Name37" presStyleLbl="parChTrans1D2" presStyleIdx="3" presStyleCnt="6"/>
      <dgm:spPr/>
    </dgm:pt>
    <dgm:pt modelId="{66B1E1F7-DFC1-449B-97D8-68ACB7CFE6FF}" type="pres">
      <dgm:prSet presAssocID="{5D1E03E1-03A3-4AF8-AAB4-D3F860473442}" presName="hierRoot2" presStyleCnt="0">
        <dgm:presLayoutVars>
          <dgm:hierBranch val="init"/>
        </dgm:presLayoutVars>
      </dgm:prSet>
      <dgm:spPr/>
    </dgm:pt>
    <dgm:pt modelId="{AE2BE687-2ACC-407F-808A-EC7491DA742E}" type="pres">
      <dgm:prSet presAssocID="{5D1E03E1-03A3-4AF8-AAB4-D3F860473442}" presName="rootComposite" presStyleCnt="0"/>
      <dgm:spPr/>
    </dgm:pt>
    <dgm:pt modelId="{D99B9C43-FC31-4797-BEA6-C0561B6DEB19}" type="pres">
      <dgm:prSet presAssocID="{5D1E03E1-03A3-4AF8-AAB4-D3F860473442}" presName="rootText" presStyleLbl="node2" presStyleIdx="3" presStyleCnt="6" custScaleX="191594" custScaleY="635332">
        <dgm:presLayoutVars>
          <dgm:chPref val="3"/>
        </dgm:presLayoutVars>
      </dgm:prSet>
      <dgm:spPr/>
    </dgm:pt>
    <dgm:pt modelId="{3C355213-0F20-40B7-A988-59CB1FB91A9B}" type="pres">
      <dgm:prSet presAssocID="{5D1E03E1-03A3-4AF8-AAB4-D3F860473442}" presName="rootConnector" presStyleLbl="node2" presStyleIdx="3" presStyleCnt="6"/>
      <dgm:spPr/>
    </dgm:pt>
    <dgm:pt modelId="{6ECFB084-ADE5-46B9-AC09-0F7D0C2CD35F}" type="pres">
      <dgm:prSet presAssocID="{5D1E03E1-03A3-4AF8-AAB4-D3F860473442}" presName="hierChild4" presStyleCnt="0"/>
      <dgm:spPr/>
    </dgm:pt>
    <dgm:pt modelId="{3FC450A0-12B5-4680-B599-C8D9ED1DB462}" type="pres">
      <dgm:prSet presAssocID="{5D1E03E1-03A3-4AF8-AAB4-D3F860473442}" presName="hierChild5" presStyleCnt="0"/>
      <dgm:spPr/>
    </dgm:pt>
    <dgm:pt modelId="{AE6B9CF7-63C4-47F6-B904-6C772230104A}" type="pres">
      <dgm:prSet presAssocID="{1BFDACFD-2269-4984-9EE6-7B223AF25CC3}" presName="Name37" presStyleLbl="parChTrans1D2" presStyleIdx="4" presStyleCnt="6"/>
      <dgm:spPr/>
    </dgm:pt>
    <dgm:pt modelId="{793DA48B-0F27-48D9-89EB-600E75D5AB1E}" type="pres">
      <dgm:prSet presAssocID="{1A6E644D-1F84-493D-8D45-080EE449A4D5}" presName="hierRoot2" presStyleCnt="0">
        <dgm:presLayoutVars>
          <dgm:hierBranch val="init"/>
        </dgm:presLayoutVars>
      </dgm:prSet>
      <dgm:spPr/>
    </dgm:pt>
    <dgm:pt modelId="{B5011C89-8552-4C26-BFB3-569AEBDB0767}" type="pres">
      <dgm:prSet presAssocID="{1A6E644D-1F84-493D-8D45-080EE449A4D5}" presName="rootComposite" presStyleCnt="0"/>
      <dgm:spPr/>
    </dgm:pt>
    <dgm:pt modelId="{51941512-033A-437A-BFBB-FA21C8391A86}" type="pres">
      <dgm:prSet presAssocID="{1A6E644D-1F84-493D-8D45-080EE449A4D5}" presName="rootText" presStyleLbl="node2" presStyleIdx="4" presStyleCnt="6" custScaleX="208421" custScaleY="630165">
        <dgm:presLayoutVars>
          <dgm:chPref val="3"/>
        </dgm:presLayoutVars>
      </dgm:prSet>
      <dgm:spPr/>
    </dgm:pt>
    <dgm:pt modelId="{CE8B96F0-89B8-4291-BF79-F2B1F9B713AC}" type="pres">
      <dgm:prSet presAssocID="{1A6E644D-1F84-493D-8D45-080EE449A4D5}" presName="rootConnector" presStyleLbl="node2" presStyleIdx="4" presStyleCnt="6"/>
      <dgm:spPr/>
    </dgm:pt>
    <dgm:pt modelId="{E731EF06-0E6F-43A6-8E83-27AE949B9838}" type="pres">
      <dgm:prSet presAssocID="{1A6E644D-1F84-493D-8D45-080EE449A4D5}" presName="hierChild4" presStyleCnt="0"/>
      <dgm:spPr/>
    </dgm:pt>
    <dgm:pt modelId="{BE565B36-7F95-4ED5-A32B-B2CCBF7F403A}" type="pres">
      <dgm:prSet presAssocID="{1A6E644D-1F84-493D-8D45-080EE449A4D5}" presName="hierChild5" presStyleCnt="0"/>
      <dgm:spPr/>
    </dgm:pt>
    <dgm:pt modelId="{0FEBF50D-7C70-45AC-899D-D0DEA9CDFFDE}" type="pres">
      <dgm:prSet presAssocID="{379C6CB6-CD38-47C8-B2D1-271CB0C78DEC}" presName="Name37" presStyleLbl="parChTrans1D2" presStyleIdx="5" presStyleCnt="6"/>
      <dgm:spPr/>
    </dgm:pt>
    <dgm:pt modelId="{A43F785C-95CB-4E25-8595-FAB7E90CF4BD}" type="pres">
      <dgm:prSet presAssocID="{A0CC4022-2D6B-4DD5-8791-268384E13B41}" presName="hierRoot2" presStyleCnt="0">
        <dgm:presLayoutVars>
          <dgm:hierBranch val="init"/>
        </dgm:presLayoutVars>
      </dgm:prSet>
      <dgm:spPr/>
    </dgm:pt>
    <dgm:pt modelId="{EB41E5EE-64F9-4C4B-867B-10304DDFFE49}" type="pres">
      <dgm:prSet presAssocID="{A0CC4022-2D6B-4DD5-8791-268384E13B41}" presName="rootComposite" presStyleCnt="0"/>
      <dgm:spPr/>
    </dgm:pt>
    <dgm:pt modelId="{6F94E9F4-2497-4AAD-BFAC-81396E810988}" type="pres">
      <dgm:prSet presAssocID="{A0CC4022-2D6B-4DD5-8791-268384E13B41}" presName="rootText" presStyleLbl="node2" presStyleIdx="5" presStyleCnt="6" custScaleX="196816" custScaleY="645666">
        <dgm:presLayoutVars>
          <dgm:chPref val="3"/>
        </dgm:presLayoutVars>
      </dgm:prSet>
      <dgm:spPr/>
    </dgm:pt>
    <dgm:pt modelId="{E7B61ABA-D40A-4B1A-9FE2-E67B931FEAFF}" type="pres">
      <dgm:prSet presAssocID="{A0CC4022-2D6B-4DD5-8791-268384E13B41}" presName="rootConnector" presStyleLbl="node2" presStyleIdx="5" presStyleCnt="6"/>
      <dgm:spPr/>
    </dgm:pt>
    <dgm:pt modelId="{65CF90E6-B960-43DB-827F-DDA07CB121DE}" type="pres">
      <dgm:prSet presAssocID="{A0CC4022-2D6B-4DD5-8791-268384E13B41}" presName="hierChild4" presStyleCnt="0"/>
      <dgm:spPr/>
    </dgm:pt>
    <dgm:pt modelId="{2FC4E3A1-A487-4362-B703-1780974172C9}" type="pres">
      <dgm:prSet presAssocID="{A0CC4022-2D6B-4DD5-8791-268384E13B41}" presName="hierChild5" presStyleCnt="0"/>
      <dgm:spPr/>
    </dgm:pt>
    <dgm:pt modelId="{4078BC1E-DF84-4E9F-BC52-0EABA2FF2AD3}" type="pres">
      <dgm:prSet presAssocID="{A5A8E8F6-3F18-4F0C-BB17-F47B5854B7C8}" presName="hierChild3" presStyleCnt="0"/>
      <dgm:spPr/>
    </dgm:pt>
  </dgm:ptLst>
  <dgm:cxnLst>
    <dgm:cxn modelId="{87265506-16B4-4763-A242-6B6BC76EF3AC}" type="presOf" srcId="{F948FEFF-1481-455E-83E0-6922789C1AC9}" destId="{24289AA6-EB64-4395-8991-67D2E948A0BA}" srcOrd="1" destOrd="0" presId="urn:microsoft.com/office/officeart/2005/8/layout/orgChart1"/>
    <dgm:cxn modelId="{D7BF8415-B6F2-4576-88F4-8B12E02E420A}" type="presOf" srcId="{D8F19989-F4DF-4A5D-8C5B-D86D6EBF0BF2}" destId="{C8560BCF-4CB1-4F6C-8CA9-0327E167CF37}" srcOrd="0" destOrd="0" presId="urn:microsoft.com/office/officeart/2005/8/layout/orgChart1"/>
    <dgm:cxn modelId="{F469F01D-51D0-4845-BF35-40B3C24862C0}" type="presOf" srcId="{DB6FAAF6-ADBE-4514-96B9-44A02FCFBF86}" destId="{E113B3C4-BB1B-43B9-8718-A5E525353D6C}" srcOrd="0" destOrd="0" presId="urn:microsoft.com/office/officeart/2005/8/layout/orgChart1"/>
    <dgm:cxn modelId="{BAD4B430-D37B-413E-B886-367FB31E80F1}" srcId="{A5A8E8F6-3F18-4F0C-BB17-F47B5854B7C8}" destId="{D8F19989-F4DF-4A5D-8C5B-D86D6EBF0BF2}" srcOrd="2" destOrd="0" parTransId="{D20C6ED3-8619-43E9-91A2-E75C1B0E04FF}" sibTransId="{4087F806-7950-43D7-87AD-23B0A60A38C2}"/>
    <dgm:cxn modelId="{F546A03A-D349-481F-8659-E05D1F2C95EE}" type="presOf" srcId="{123468A9-05B1-4B8C-9AB7-430FB37A2001}" destId="{51D9AF60-8098-48CC-ACC6-71DDC751B4C7}" srcOrd="1" destOrd="0" presId="urn:microsoft.com/office/officeart/2005/8/layout/orgChart1"/>
    <dgm:cxn modelId="{A306755F-F583-4F82-B2B2-27C0D1B1A6B2}" type="presOf" srcId="{A5A8E8F6-3F18-4F0C-BB17-F47B5854B7C8}" destId="{B54394D0-6B78-4039-B893-3EF90AE191C2}" srcOrd="0" destOrd="0" presId="urn:microsoft.com/office/officeart/2005/8/layout/orgChart1"/>
    <dgm:cxn modelId="{A4E39C61-EFA2-4E72-92B9-ADC92F07113C}" type="presOf" srcId="{5D1E03E1-03A3-4AF8-AAB4-D3F860473442}" destId="{3C355213-0F20-40B7-A988-59CB1FB91A9B}" srcOrd="1" destOrd="0" presId="urn:microsoft.com/office/officeart/2005/8/layout/orgChart1"/>
    <dgm:cxn modelId="{32D5C345-86C9-4863-AD94-7EE3E7B79D86}" type="presOf" srcId="{A5A8E8F6-3F18-4F0C-BB17-F47B5854B7C8}" destId="{DED6AB08-FA3E-4090-A819-5913486A21A1}" srcOrd="1" destOrd="0" presId="urn:microsoft.com/office/officeart/2005/8/layout/orgChart1"/>
    <dgm:cxn modelId="{2CE28466-60D3-4871-A9F5-7E08E6D179BC}" srcId="{A39EED78-DFB0-4D17-84DA-898A15BCED82}" destId="{A5A8E8F6-3F18-4F0C-BB17-F47B5854B7C8}" srcOrd="0" destOrd="0" parTransId="{C9103003-23CE-4193-9D35-8D85FFC46A23}" sibTransId="{85000370-B9A3-4ECE-A478-77F7D820DEFB}"/>
    <dgm:cxn modelId="{9E5C1449-8162-4E8A-A34F-FA955A2337AF}" type="presOf" srcId="{A0CC4022-2D6B-4DD5-8791-268384E13B41}" destId="{6F94E9F4-2497-4AAD-BFAC-81396E810988}" srcOrd="0" destOrd="0" presId="urn:microsoft.com/office/officeart/2005/8/layout/orgChart1"/>
    <dgm:cxn modelId="{92DB076B-D83E-4FCB-BE6C-D2505A1849CF}" type="presOf" srcId="{379C6CB6-CD38-47C8-B2D1-271CB0C78DEC}" destId="{0FEBF50D-7C70-45AC-899D-D0DEA9CDFFDE}" srcOrd="0" destOrd="0" presId="urn:microsoft.com/office/officeart/2005/8/layout/orgChart1"/>
    <dgm:cxn modelId="{0A5C5C4B-0997-4ED6-8627-A286444B8C50}" srcId="{A5A8E8F6-3F18-4F0C-BB17-F47B5854B7C8}" destId="{F948FEFF-1481-455E-83E0-6922789C1AC9}" srcOrd="0" destOrd="0" parTransId="{6EB295D5-DA19-4248-AF82-2F2A22689D4B}" sibTransId="{F386D6DD-99E2-466F-A8A2-C95485B6ADF0}"/>
    <dgm:cxn modelId="{069E2151-278B-4C94-B0B2-3014A55A17FA}" type="presOf" srcId="{A39EED78-DFB0-4D17-84DA-898A15BCED82}" destId="{E6A8EB4C-6DA8-4110-8F98-F29E9658F2D0}" srcOrd="0" destOrd="0" presId="urn:microsoft.com/office/officeart/2005/8/layout/orgChart1"/>
    <dgm:cxn modelId="{5EE67E56-7F88-46DE-904C-9F6A644C07FC}" srcId="{A5A8E8F6-3F18-4F0C-BB17-F47B5854B7C8}" destId="{A0CC4022-2D6B-4DD5-8791-268384E13B41}" srcOrd="5" destOrd="0" parTransId="{379C6CB6-CD38-47C8-B2D1-271CB0C78DEC}" sibTransId="{3BB44111-7A93-4DA5-95CD-55CE019C0BA7}"/>
    <dgm:cxn modelId="{76E19B8A-8D9B-487D-AD63-81A2389F1D37}" type="presOf" srcId="{F948FEFF-1481-455E-83E0-6922789C1AC9}" destId="{902A025F-0C7B-4789-8564-F15667431214}" srcOrd="0" destOrd="0" presId="urn:microsoft.com/office/officeart/2005/8/layout/orgChart1"/>
    <dgm:cxn modelId="{E08B4C98-4571-44E4-9898-D34CC9FEFABF}" srcId="{A5A8E8F6-3F18-4F0C-BB17-F47B5854B7C8}" destId="{5D1E03E1-03A3-4AF8-AAB4-D3F860473442}" srcOrd="3" destOrd="0" parTransId="{DB6FAAF6-ADBE-4514-96B9-44A02FCFBF86}" sibTransId="{EE75DB3A-E5E7-48C4-AF2D-28F8F85A5855}"/>
    <dgm:cxn modelId="{847AE99D-1F63-4FC6-8545-A260144F9DB7}" type="presOf" srcId="{5D1E03E1-03A3-4AF8-AAB4-D3F860473442}" destId="{D99B9C43-FC31-4797-BEA6-C0561B6DEB19}" srcOrd="0" destOrd="0" presId="urn:microsoft.com/office/officeart/2005/8/layout/orgChart1"/>
    <dgm:cxn modelId="{57FA3BA3-9618-46E6-8342-D50BE0BD3B40}" type="presOf" srcId="{123468A9-05B1-4B8C-9AB7-430FB37A2001}" destId="{60EC194C-3E45-4BAB-B0D5-F5AB94C85670}" srcOrd="0" destOrd="0" presId="urn:microsoft.com/office/officeart/2005/8/layout/orgChart1"/>
    <dgm:cxn modelId="{8EB953B5-FF80-48BD-A943-616AD5BF1098}" srcId="{A5A8E8F6-3F18-4F0C-BB17-F47B5854B7C8}" destId="{1A6E644D-1F84-493D-8D45-080EE449A4D5}" srcOrd="4" destOrd="0" parTransId="{1BFDACFD-2269-4984-9EE6-7B223AF25CC3}" sibTransId="{BA296F8D-12C5-4D4B-924E-85041DA8A069}"/>
    <dgm:cxn modelId="{96CFE5BE-2B5D-4E3A-AAC8-9E114F6B40D8}" type="presOf" srcId="{1A6E644D-1F84-493D-8D45-080EE449A4D5}" destId="{51941512-033A-437A-BFBB-FA21C8391A86}" srcOrd="0" destOrd="0" presId="urn:microsoft.com/office/officeart/2005/8/layout/orgChart1"/>
    <dgm:cxn modelId="{8A8CAAC1-E894-498E-A6D1-0CAE1C2E8D52}" type="presOf" srcId="{D8F19989-F4DF-4A5D-8C5B-D86D6EBF0BF2}" destId="{C6BBF7E6-FB88-4EB2-988F-F79A9C6C966A}" srcOrd="1" destOrd="0" presId="urn:microsoft.com/office/officeart/2005/8/layout/orgChart1"/>
    <dgm:cxn modelId="{44C4CECF-2F8B-4245-8FA0-3095B1460069}" type="presOf" srcId="{D20C6ED3-8619-43E9-91A2-E75C1B0E04FF}" destId="{D9D27E18-927C-42BF-AF9F-E438C3FFF38B}" srcOrd="0" destOrd="0" presId="urn:microsoft.com/office/officeart/2005/8/layout/orgChart1"/>
    <dgm:cxn modelId="{924821D5-0036-4BBA-A599-DBC59A7B32BB}" type="presOf" srcId="{83485241-2FE6-42DF-8DEA-3824D587E5F3}" destId="{80469191-FC02-45BF-A3D1-F32B9995922E}" srcOrd="0" destOrd="0" presId="urn:microsoft.com/office/officeart/2005/8/layout/orgChart1"/>
    <dgm:cxn modelId="{812E46D8-F035-4424-A344-1942986DFCB2}" type="presOf" srcId="{1BFDACFD-2269-4984-9EE6-7B223AF25CC3}" destId="{AE6B9CF7-63C4-47F6-B904-6C772230104A}" srcOrd="0" destOrd="0" presId="urn:microsoft.com/office/officeart/2005/8/layout/orgChart1"/>
    <dgm:cxn modelId="{D11E36D9-9CB0-4E72-976A-D6B1806D134A}" type="presOf" srcId="{1A6E644D-1F84-493D-8D45-080EE449A4D5}" destId="{CE8B96F0-89B8-4291-BF79-F2B1F9B713AC}" srcOrd="1" destOrd="0" presId="urn:microsoft.com/office/officeart/2005/8/layout/orgChart1"/>
    <dgm:cxn modelId="{A95260E9-98EF-41B8-891F-F63730C55C65}" type="presOf" srcId="{A0CC4022-2D6B-4DD5-8791-268384E13B41}" destId="{E7B61ABA-D40A-4B1A-9FE2-E67B931FEAFF}" srcOrd="1" destOrd="0" presId="urn:microsoft.com/office/officeart/2005/8/layout/orgChart1"/>
    <dgm:cxn modelId="{20DBD0EF-8FD1-412E-92EF-4BAF56BC86D5}" type="presOf" srcId="{6EB295D5-DA19-4248-AF82-2F2A22689D4B}" destId="{D30846E0-BF8E-4195-8C56-443C9FD95E8B}" srcOrd="0" destOrd="0" presId="urn:microsoft.com/office/officeart/2005/8/layout/orgChart1"/>
    <dgm:cxn modelId="{9446D6F2-2650-4325-AE62-BCC778FDDD54}" srcId="{A5A8E8F6-3F18-4F0C-BB17-F47B5854B7C8}" destId="{123468A9-05B1-4B8C-9AB7-430FB37A2001}" srcOrd="1" destOrd="0" parTransId="{83485241-2FE6-42DF-8DEA-3824D587E5F3}" sibTransId="{C7C48EB2-C589-404A-A5DF-7E8C3B2766D4}"/>
    <dgm:cxn modelId="{73A9CB07-5595-4CC0-A49A-C24A22B1C0AF}" type="presParOf" srcId="{E6A8EB4C-6DA8-4110-8F98-F29E9658F2D0}" destId="{27AAB220-525D-44F3-9F2E-63130AB0AF07}" srcOrd="0" destOrd="0" presId="urn:microsoft.com/office/officeart/2005/8/layout/orgChart1"/>
    <dgm:cxn modelId="{67126ACA-918A-4F1F-929D-FFC64DC4E9E0}" type="presParOf" srcId="{27AAB220-525D-44F3-9F2E-63130AB0AF07}" destId="{AFE3FFC6-2DC1-40B9-AB96-E0A0EE80D66E}" srcOrd="0" destOrd="0" presId="urn:microsoft.com/office/officeart/2005/8/layout/orgChart1"/>
    <dgm:cxn modelId="{3EA55105-F078-4B6F-A80D-D04893E63B41}" type="presParOf" srcId="{AFE3FFC6-2DC1-40B9-AB96-E0A0EE80D66E}" destId="{B54394D0-6B78-4039-B893-3EF90AE191C2}" srcOrd="0" destOrd="0" presId="urn:microsoft.com/office/officeart/2005/8/layout/orgChart1"/>
    <dgm:cxn modelId="{9AAB9A56-7D8B-499E-9C20-01652F02FC32}" type="presParOf" srcId="{AFE3FFC6-2DC1-40B9-AB96-E0A0EE80D66E}" destId="{DED6AB08-FA3E-4090-A819-5913486A21A1}" srcOrd="1" destOrd="0" presId="urn:microsoft.com/office/officeart/2005/8/layout/orgChart1"/>
    <dgm:cxn modelId="{2E59B874-B163-41D8-8609-36910F9555B5}" type="presParOf" srcId="{27AAB220-525D-44F3-9F2E-63130AB0AF07}" destId="{69771810-2DF6-4455-A6A8-FE4B0B398C77}" srcOrd="1" destOrd="0" presId="urn:microsoft.com/office/officeart/2005/8/layout/orgChart1"/>
    <dgm:cxn modelId="{8053355A-A928-4AF7-95B4-AD39B6E68B58}" type="presParOf" srcId="{69771810-2DF6-4455-A6A8-FE4B0B398C77}" destId="{D30846E0-BF8E-4195-8C56-443C9FD95E8B}" srcOrd="0" destOrd="0" presId="urn:microsoft.com/office/officeart/2005/8/layout/orgChart1"/>
    <dgm:cxn modelId="{934D1C4B-05A3-4556-B08A-156D49604491}" type="presParOf" srcId="{69771810-2DF6-4455-A6A8-FE4B0B398C77}" destId="{301A4DEC-8B3C-4D9C-B504-4EB73DE50F7E}" srcOrd="1" destOrd="0" presId="urn:microsoft.com/office/officeart/2005/8/layout/orgChart1"/>
    <dgm:cxn modelId="{169A01AD-66F9-4552-A8FA-BA22305FD180}" type="presParOf" srcId="{301A4DEC-8B3C-4D9C-B504-4EB73DE50F7E}" destId="{0E1B1F1B-1252-4EEA-82D8-FE8AA3F78D49}" srcOrd="0" destOrd="0" presId="urn:microsoft.com/office/officeart/2005/8/layout/orgChart1"/>
    <dgm:cxn modelId="{67FDD192-E6A6-4FCF-9AA9-19B9C7653471}" type="presParOf" srcId="{0E1B1F1B-1252-4EEA-82D8-FE8AA3F78D49}" destId="{902A025F-0C7B-4789-8564-F15667431214}" srcOrd="0" destOrd="0" presId="urn:microsoft.com/office/officeart/2005/8/layout/orgChart1"/>
    <dgm:cxn modelId="{990ED7D6-9F0F-4897-A32E-49C4608FE60E}" type="presParOf" srcId="{0E1B1F1B-1252-4EEA-82D8-FE8AA3F78D49}" destId="{24289AA6-EB64-4395-8991-67D2E948A0BA}" srcOrd="1" destOrd="0" presId="urn:microsoft.com/office/officeart/2005/8/layout/orgChart1"/>
    <dgm:cxn modelId="{9010289D-0457-4518-9540-C574A5699979}" type="presParOf" srcId="{301A4DEC-8B3C-4D9C-B504-4EB73DE50F7E}" destId="{F98D3104-4247-4C82-941D-E56171A107C6}" srcOrd="1" destOrd="0" presId="urn:microsoft.com/office/officeart/2005/8/layout/orgChart1"/>
    <dgm:cxn modelId="{223CD936-8249-4A2C-9224-8A63880BA47C}" type="presParOf" srcId="{301A4DEC-8B3C-4D9C-B504-4EB73DE50F7E}" destId="{A76ABECC-12AD-44ED-BEB5-57BE066C4E48}" srcOrd="2" destOrd="0" presId="urn:microsoft.com/office/officeart/2005/8/layout/orgChart1"/>
    <dgm:cxn modelId="{7417D3F1-0B3D-4786-86AD-C74B983E8C8F}" type="presParOf" srcId="{69771810-2DF6-4455-A6A8-FE4B0B398C77}" destId="{80469191-FC02-45BF-A3D1-F32B9995922E}" srcOrd="2" destOrd="0" presId="urn:microsoft.com/office/officeart/2005/8/layout/orgChart1"/>
    <dgm:cxn modelId="{774EACD2-12FB-4744-8F9E-33E827700EFF}" type="presParOf" srcId="{69771810-2DF6-4455-A6A8-FE4B0B398C77}" destId="{6F6B6F0F-8BD0-4D68-BABF-A3C51BD2C89E}" srcOrd="3" destOrd="0" presId="urn:microsoft.com/office/officeart/2005/8/layout/orgChart1"/>
    <dgm:cxn modelId="{6ACB5380-B690-4B18-B1BF-9AAD32547F50}" type="presParOf" srcId="{6F6B6F0F-8BD0-4D68-BABF-A3C51BD2C89E}" destId="{3ED7F18C-1385-4F54-B76C-27B474680347}" srcOrd="0" destOrd="0" presId="urn:microsoft.com/office/officeart/2005/8/layout/orgChart1"/>
    <dgm:cxn modelId="{BBEE76D1-3206-4D3C-ADFD-BFAD597624BE}" type="presParOf" srcId="{3ED7F18C-1385-4F54-B76C-27B474680347}" destId="{60EC194C-3E45-4BAB-B0D5-F5AB94C85670}" srcOrd="0" destOrd="0" presId="urn:microsoft.com/office/officeart/2005/8/layout/orgChart1"/>
    <dgm:cxn modelId="{D7A46BFA-43FE-4BC6-B56E-267BD6AD5B4D}" type="presParOf" srcId="{3ED7F18C-1385-4F54-B76C-27B474680347}" destId="{51D9AF60-8098-48CC-ACC6-71DDC751B4C7}" srcOrd="1" destOrd="0" presId="urn:microsoft.com/office/officeart/2005/8/layout/orgChart1"/>
    <dgm:cxn modelId="{713EEDE3-BF6F-401B-8387-38C83ECBE713}" type="presParOf" srcId="{6F6B6F0F-8BD0-4D68-BABF-A3C51BD2C89E}" destId="{C8DD3B71-2300-477F-928D-50C4FCD452E4}" srcOrd="1" destOrd="0" presId="urn:microsoft.com/office/officeart/2005/8/layout/orgChart1"/>
    <dgm:cxn modelId="{3AD6C29E-D457-4EC5-B812-A097D94C725F}" type="presParOf" srcId="{6F6B6F0F-8BD0-4D68-BABF-A3C51BD2C89E}" destId="{456BE81E-F511-4775-944B-575008CF6A1C}" srcOrd="2" destOrd="0" presId="urn:microsoft.com/office/officeart/2005/8/layout/orgChart1"/>
    <dgm:cxn modelId="{AA228F2D-1881-44FD-801A-3BE52CC9D0F0}" type="presParOf" srcId="{69771810-2DF6-4455-A6A8-FE4B0B398C77}" destId="{D9D27E18-927C-42BF-AF9F-E438C3FFF38B}" srcOrd="4" destOrd="0" presId="urn:microsoft.com/office/officeart/2005/8/layout/orgChart1"/>
    <dgm:cxn modelId="{9BF0772B-DB47-4A74-B571-044043BEF2C9}" type="presParOf" srcId="{69771810-2DF6-4455-A6A8-FE4B0B398C77}" destId="{D65AC51A-B6AE-4847-A16D-29EA7BE0C818}" srcOrd="5" destOrd="0" presId="urn:microsoft.com/office/officeart/2005/8/layout/orgChart1"/>
    <dgm:cxn modelId="{136A725D-79F0-489E-924A-13CB5069E145}" type="presParOf" srcId="{D65AC51A-B6AE-4847-A16D-29EA7BE0C818}" destId="{CAA234B9-8CE1-4C5E-B5AB-1CAD89F1D2DC}" srcOrd="0" destOrd="0" presId="urn:microsoft.com/office/officeart/2005/8/layout/orgChart1"/>
    <dgm:cxn modelId="{8324A097-6E2D-4C82-A2C1-7F5D2C91AE32}" type="presParOf" srcId="{CAA234B9-8CE1-4C5E-B5AB-1CAD89F1D2DC}" destId="{C8560BCF-4CB1-4F6C-8CA9-0327E167CF37}" srcOrd="0" destOrd="0" presId="urn:microsoft.com/office/officeart/2005/8/layout/orgChart1"/>
    <dgm:cxn modelId="{6E73E646-0AE1-4760-BF77-A98740821BF2}" type="presParOf" srcId="{CAA234B9-8CE1-4C5E-B5AB-1CAD89F1D2DC}" destId="{C6BBF7E6-FB88-4EB2-988F-F79A9C6C966A}" srcOrd="1" destOrd="0" presId="urn:microsoft.com/office/officeart/2005/8/layout/orgChart1"/>
    <dgm:cxn modelId="{15DC2066-9649-45A7-9114-1D9222C1F1DE}" type="presParOf" srcId="{D65AC51A-B6AE-4847-A16D-29EA7BE0C818}" destId="{A4E799C0-63C2-4614-B8D5-596AA91CEB85}" srcOrd="1" destOrd="0" presId="urn:microsoft.com/office/officeart/2005/8/layout/orgChart1"/>
    <dgm:cxn modelId="{29711A74-32C7-4DF1-9840-53D9C8BD7D02}" type="presParOf" srcId="{D65AC51A-B6AE-4847-A16D-29EA7BE0C818}" destId="{1B02DE01-A03B-4EC0-A9B3-A1C0579E2759}" srcOrd="2" destOrd="0" presId="urn:microsoft.com/office/officeart/2005/8/layout/orgChart1"/>
    <dgm:cxn modelId="{D3D08ADC-575E-4191-9FFB-40EBCCAAAF73}" type="presParOf" srcId="{69771810-2DF6-4455-A6A8-FE4B0B398C77}" destId="{E113B3C4-BB1B-43B9-8718-A5E525353D6C}" srcOrd="6" destOrd="0" presId="urn:microsoft.com/office/officeart/2005/8/layout/orgChart1"/>
    <dgm:cxn modelId="{757D2C78-F096-49C3-A431-D2236DE857B1}" type="presParOf" srcId="{69771810-2DF6-4455-A6A8-FE4B0B398C77}" destId="{66B1E1F7-DFC1-449B-97D8-68ACB7CFE6FF}" srcOrd="7" destOrd="0" presId="urn:microsoft.com/office/officeart/2005/8/layout/orgChart1"/>
    <dgm:cxn modelId="{A25BD468-9F61-4625-939D-E20605DEAB34}" type="presParOf" srcId="{66B1E1F7-DFC1-449B-97D8-68ACB7CFE6FF}" destId="{AE2BE687-2ACC-407F-808A-EC7491DA742E}" srcOrd="0" destOrd="0" presId="urn:microsoft.com/office/officeart/2005/8/layout/orgChart1"/>
    <dgm:cxn modelId="{E610E595-CFD4-4FC5-9678-C8158BE16207}" type="presParOf" srcId="{AE2BE687-2ACC-407F-808A-EC7491DA742E}" destId="{D99B9C43-FC31-4797-BEA6-C0561B6DEB19}" srcOrd="0" destOrd="0" presId="urn:microsoft.com/office/officeart/2005/8/layout/orgChart1"/>
    <dgm:cxn modelId="{417CEA15-BE4A-410E-8A40-C7CD90849304}" type="presParOf" srcId="{AE2BE687-2ACC-407F-808A-EC7491DA742E}" destId="{3C355213-0F20-40B7-A988-59CB1FB91A9B}" srcOrd="1" destOrd="0" presId="urn:microsoft.com/office/officeart/2005/8/layout/orgChart1"/>
    <dgm:cxn modelId="{BA6A7115-A3D3-4047-94EB-733B1BDF7C68}" type="presParOf" srcId="{66B1E1F7-DFC1-449B-97D8-68ACB7CFE6FF}" destId="{6ECFB084-ADE5-46B9-AC09-0F7D0C2CD35F}" srcOrd="1" destOrd="0" presId="urn:microsoft.com/office/officeart/2005/8/layout/orgChart1"/>
    <dgm:cxn modelId="{CFB118EA-7F3F-41FF-8417-DCB09A7CAF99}" type="presParOf" srcId="{66B1E1F7-DFC1-449B-97D8-68ACB7CFE6FF}" destId="{3FC450A0-12B5-4680-B599-C8D9ED1DB462}" srcOrd="2" destOrd="0" presId="urn:microsoft.com/office/officeart/2005/8/layout/orgChart1"/>
    <dgm:cxn modelId="{4D20F3A0-3DEB-48EC-85B1-99346358DD91}" type="presParOf" srcId="{69771810-2DF6-4455-A6A8-FE4B0B398C77}" destId="{AE6B9CF7-63C4-47F6-B904-6C772230104A}" srcOrd="8" destOrd="0" presId="urn:microsoft.com/office/officeart/2005/8/layout/orgChart1"/>
    <dgm:cxn modelId="{C7A735E5-26E8-4B44-BC64-7EE5AB4FB351}" type="presParOf" srcId="{69771810-2DF6-4455-A6A8-FE4B0B398C77}" destId="{793DA48B-0F27-48D9-89EB-600E75D5AB1E}" srcOrd="9" destOrd="0" presId="urn:microsoft.com/office/officeart/2005/8/layout/orgChart1"/>
    <dgm:cxn modelId="{2D33539D-8182-4643-9F53-5151BCEC1975}" type="presParOf" srcId="{793DA48B-0F27-48D9-89EB-600E75D5AB1E}" destId="{B5011C89-8552-4C26-BFB3-569AEBDB0767}" srcOrd="0" destOrd="0" presId="urn:microsoft.com/office/officeart/2005/8/layout/orgChart1"/>
    <dgm:cxn modelId="{90E12848-D5E5-4D7F-AB88-F5AB70DFA60A}" type="presParOf" srcId="{B5011C89-8552-4C26-BFB3-569AEBDB0767}" destId="{51941512-033A-437A-BFBB-FA21C8391A86}" srcOrd="0" destOrd="0" presId="urn:microsoft.com/office/officeart/2005/8/layout/orgChart1"/>
    <dgm:cxn modelId="{E8118E50-4D71-4FB3-B1E8-95A534C9FC22}" type="presParOf" srcId="{B5011C89-8552-4C26-BFB3-569AEBDB0767}" destId="{CE8B96F0-89B8-4291-BF79-F2B1F9B713AC}" srcOrd="1" destOrd="0" presId="urn:microsoft.com/office/officeart/2005/8/layout/orgChart1"/>
    <dgm:cxn modelId="{290DBDBC-B551-4D12-BBE0-6D2E424238AF}" type="presParOf" srcId="{793DA48B-0F27-48D9-89EB-600E75D5AB1E}" destId="{E731EF06-0E6F-43A6-8E83-27AE949B9838}" srcOrd="1" destOrd="0" presId="urn:microsoft.com/office/officeart/2005/8/layout/orgChart1"/>
    <dgm:cxn modelId="{BE81B078-462D-4FD1-B5EF-BF9EF5BBA869}" type="presParOf" srcId="{793DA48B-0F27-48D9-89EB-600E75D5AB1E}" destId="{BE565B36-7F95-4ED5-A32B-B2CCBF7F403A}" srcOrd="2" destOrd="0" presId="urn:microsoft.com/office/officeart/2005/8/layout/orgChart1"/>
    <dgm:cxn modelId="{C2FECCCE-29B4-439E-9394-9413F78029E2}" type="presParOf" srcId="{69771810-2DF6-4455-A6A8-FE4B0B398C77}" destId="{0FEBF50D-7C70-45AC-899D-D0DEA9CDFFDE}" srcOrd="10" destOrd="0" presId="urn:microsoft.com/office/officeart/2005/8/layout/orgChart1"/>
    <dgm:cxn modelId="{E555219A-CFF8-459D-ACE3-E6911EE07FBF}" type="presParOf" srcId="{69771810-2DF6-4455-A6A8-FE4B0B398C77}" destId="{A43F785C-95CB-4E25-8595-FAB7E90CF4BD}" srcOrd="11" destOrd="0" presId="urn:microsoft.com/office/officeart/2005/8/layout/orgChart1"/>
    <dgm:cxn modelId="{1ADB42EE-4945-4E75-A656-B36B55130842}" type="presParOf" srcId="{A43F785C-95CB-4E25-8595-FAB7E90CF4BD}" destId="{EB41E5EE-64F9-4C4B-867B-10304DDFFE49}" srcOrd="0" destOrd="0" presId="urn:microsoft.com/office/officeart/2005/8/layout/orgChart1"/>
    <dgm:cxn modelId="{1B998593-D9FC-45B7-8F74-6934FD8AE373}" type="presParOf" srcId="{EB41E5EE-64F9-4C4B-867B-10304DDFFE49}" destId="{6F94E9F4-2497-4AAD-BFAC-81396E810988}" srcOrd="0" destOrd="0" presId="urn:microsoft.com/office/officeart/2005/8/layout/orgChart1"/>
    <dgm:cxn modelId="{C7CAB3F3-2CE3-47F7-892D-C815D389B893}" type="presParOf" srcId="{EB41E5EE-64F9-4C4B-867B-10304DDFFE49}" destId="{E7B61ABA-D40A-4B1A-9FE2-E67B931FEAFF}" srcOrd="1" destOrd="0" presId="urn:microsoft.com/office/officeart/2005/8/layout/orgChart1"/>
    <dgm:cxn modelId="{45C6D90D-E4B2-49EB-8E01-A35390AE244D}" type="presParOf" srcId="{A43F785C-95CB-4E25-8595-FAB7E90CF4BD}" destId="{65CF90E6-B960-43DB-827F-DDA07CB121DE}" srcOrd="1" destOrd="0" presId="urn:microsoft.com/office/officeart/2005/8/layout/orgChart1"/>
    <dgm:cxn modelId="{D2E3692E-4381-4A2D-8A4F-38A9DDAB1E13}" type="presParOf" srcId="{A43F785C-95CB-4E25-8595-FAB7E90CF4BD}" destId="{2FC4E3A1-A487-4362-B703-1780974172C9}" srcOrd="2" destOrd="0" presId="urn:microsoft.com/office/officeart/2005/8/layout/orgChart1"/>
    <dgm:cxn modelId="{445FE5E7-6BAC-4C26-B03B-DA0D88F9413B}" type="presParOf" srcId="{27AAB220-525D-44F3-9F2E-63130AB0AF07}" destId="{4078BC1E-DF84-4E9F-BC52-0EABA2FF2A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56D72-E639-440A-9A9A-654601E6EC56}">
      <dsp:nvSpPr>
        <dsp:cNvPr id="0" name=""/>
        <dsp:cNvSpPr/>
      </dsp:nvSpPr>
      <dsp:spPr>
        <a:xfrm>
          <a:off x="5803024" y="1318598"/>
          <a:ext cx="5002588" cy="464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108"/>
              </a:lnTo>
              <a:lnTo>
                <a:pt x="5002588" y="338108"/>
              </a:lnTo>
              <a:lnTo>
                <a:pt x="5002588" y="4645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91102-6BA9-497B-9F19-1C69475BEFB1}">
      <dsp:nvSpPr>
        <dsp:cNvPr id="0" name=""/>
        <dsp:cNvSpPr/>
      </dsp:nvSpPr>
      <dsp:spPr>
        <a:xfrm>
          <a:off x="5803024" y="1318598"/>
          <a:ext cx="3545017" cy="464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108"/>
              </a:lnTo>
              <a:lnTo>
                <a:pt x="3545017" y="338108"/>
              </a:lnTo>
              <a:lnTo>
                <a:pt x="3545017" y="4645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53BB9-05C1-4CFF-A312-5BE7F617072F}">
      <dsp:nvSpPr>
        <dsp:cNvPr id="0" name=""/>
        <dsp:cNvSpPr/>
      </dsp:nvSpPr>
      <dsp:spPr>
        <a:xfrm>
          <a:off x="5803024" y="1318598"/>
          <a:ext cx="2087446" cy="464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108"/>
              </a:lnTo>
              <a:lnTo>
                <a:pt x="2087446" y="338108"/>
              </a:lnTo>
              <a:lnTo>
                <a:pt x="2087446" y="4645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BF50D-7C70-45AC-899D-D0DEA9CDFFDE}">
      <dsp:nvSpPr>
        <dsp:cNvPr id="0" name=""/>
        <dsp:cNvSpPr/>
      </dsp:nvSpPr>
      <dsp:spPr>
        <a:xfrm>
          <a:off x="5803024" y="1318598"/>
          <a:ext cx="629875" cy="464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108"/>
              </a:lnTo>
              <a:lnTo>
                <a:pt x="629875" y="338108"/>
              </a:lnTo>
              <a:lnTo>
                <a:pt x="629875" y="4645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3B3C4-BB1B-43B9-8718-A5E525353D6C}">
      <dsp:nvSpPr>
        <dsp:cNvPr id="0" name=""/>
        <dsp:cNvSpPr/>
      </dsp:nvSpPr>
      <dsp:spPr>
        <a:xfrm>
          <a:off x="4975328" y="1318598"/>
          <a:ext cx="827695" cy="464591"/>
        </a:xfrm>
        <a:custGeom>
          <a:avLst/>
          <a:gdLst/>
          <a:ahLst/>
          <a:cxnLst/>
          <a:rect l="0" t="0" r="0" b="0"/>
          <a:pathLst>
            <a:path>
              <a:moveTo>
                <a:pt x="827695" y="0"/>
              </a:moveTo>
              <a:lnTo>
                <a:pt x="827695" y="338108"/>
              </a:lnTo>
              <a:lnTo>
                <a:pt x="0" y="338108"/>
              </a:lnTo>
              <a:lnTo>
                <a:pt x="0" y="4645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27E18-927C-42BF-AF9F-E438C3FFF38B}">
      <dsp:nvSpPr>
        <dsp:cNvPr id="0" name=""/>
        <dsp:cNvSpPr/>
      </dsp:nvSpPr>
      <dsp:spPr>
        <a:xfrm>
          <a:off x="3517757" y="1318598"/>
          <a:ext cx="2285266" cy="464591"/>
        </a:xfrm>
        <a:custGeom>
          <a:avLst/>
          <a:gdLst/>
          <a:ahLst/>
          <a:cxnLst/>
          <a:rect l="0" t="0" r="0" b="0"/>
          <a:pathLst>
            <a:path>
              <a:moveTo>
                <a:pt x="2285266" y="0"/>
              </a:moveTo>
              <a:lnTo>
                <a:pt x="2285266" y="338108"/>
              </a:lnTo>
              <a:lnTo>
                <a:pt x="0" y="338108"/>
              </a:lnTo>
              <a:lnTo>
                <a:pt x="0" y="4645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69191-FC02-45BF-A3D1-F32B9995922E}">
      <dsp:nvSpPr>
        <dsp:cNvPr id="0" name=""/>
        <dsp:cNvSpPr/>
      </dsp:nvSpPr>
      <dsp:spPr>
        <a:xfrm>
          <a:off x="2060186" y="1318598"/>
          <a:ext cx="3742837" cy="464591"/>
        </a:xfrm>
        <a:custGeom>
          <a:avLst/>
          <a:gdLst/>
          <a:ahLst/>
          <a:cxnLst/>
          <a:rect l="0" t="0" r="0" b="0"/>
          <a:pathLst>
            <a:path>
              <a:moveTo>
                <a:pt x="3742837" y="0"/>
              </a:moveTo>
              <a:lnTo>
                <a:pt x="3742837" y="338108"/>
              </a:lnTo>
              <a:lnTo>
                <a:pt x="0" y="338108"/>
              </a:lnTo>
              <a:lnTo>
                <a:pt x="0" y="4645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846E0-BF8E-4195-8C56-443C9FD95E8B}">
      <dsp:nvSpPr>
        <dsp:cNvPr id="0" name=""/>
        <dsp:cNvSpPr/>
      </dsp:nvSpPr>
      <dsp:spPr>
        <a:xfrm>
          <a:off x="602615" y="1318598"/>
          <a:ext cx="5200409" cy="464591"/>
        </a:xfrm>
        <a:custGeom>
          <a:avLst/>
          <a:gdLst/>
          <a:ahLst/>
          <a:cxnLst/>
          <a:rect l="0" t="0" r="0" b="0"/>
          <a:pathLst>
            <a:path>
              <a:moveTo>
                <a:pt x="5200409" y="0"/>
              </a:moveTo>
              <a:lnTo>
                <a:pt x="5200409" y="338108"/>
              </a:lnTo>
              <a:lnTo>
                <a:pt x="0" y="338108"/>
              </a:lnTo>
              <a:lnTo>
                <a:pt x="0" y="4645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394D0-6B78-4039-B893-3EF90AE191C2}">
      <dsp:nvSpPr>
        <dsp:cNvPr id="0" name=""/>
        <dsp:cNvSpPr/>
      </dsp:nvSpPr>
      <dsp:spPr>
        <a:xfrm>
          <a:off x="4198395" y="104525"/>
          <a:ext cx="3209258" cy="1214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Ngành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Môi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8395" y="104525"/>
        <a:ext cx="3209258" cy="1214072"/>
      </dsp:txXfrm>
    </dsp:sp>
    <dsp:sp modelId="{902A025F-0C7B-4789-8564-F15667431214}">
      <dsp:nvSpPr>
        <dsp:cNvPr id="0" name=""/>
        <dsp:cNvSpPr/>
      </dsp:nvSpPr>
      <dsp:spPr>
        <a:xfrm>
          <a:off x="313" y="1783189"/>
          <a:ext cx="1204604" cy="2953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Tư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vấn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môi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" y="1783189"/>
        <a:ext cx="1204604" cy="2953340"/>
      </dsp:txXfrm>
    </dsp:sp>
    <dsp:sp modelId="{60EC194C-3E45-4BAB-B0D5-F5AB94C85670}">
      <dsp:nvSpPr>
        <dsp:cNvPr id="0" name=""/>
        <dsp:cNvSpPr/>
      </dsp:nvSpPr>
      <dsp:spPr>
        <a:xfrm>
          <a:off x="1457884" y="1783189"/>
          <a:ext cx="1204604" cy="2932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Phân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tích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&amp; Quan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trắc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môi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Thí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nghiệm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57884" y="1783189"/>
        <a:ext cx="1204604" cy="2932536"/>
      </dsp:txXfrm>
    </dsp:sp>
    <dsp:sp modelId="{C8560BCF-4CB1-4F6C-8CA9-0327E167CF37}">
      <dsp:nvSpPr>
        <dsp:cNvPr id="0" name=""/>
        <dsp:cNvSpPr/>
      </dsp:nvSpPr>
      <dsp:spPr>
        <a:xfrm>
          <a:off x="2915455" y="1783189"/>
          <a:ext cx="1204604" cy="2917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Quản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môi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5455" y="1783189"/>
        <a:ext cx="1204604" cy="2917846"/>
      </dsp:txXfrm>
    </dsp:sp>
    <dsp:sp modelId="{D99B9C43-FC31-4797-BEA6-C0561B6DEB19}">
      <dsp:nvSpPr>
        <dsp:cNvPr id="0" name=""/>
        <dsp:cNvSpPr/>
      </dsp:nvSpPr>
      <dsp:spPr>
        <a:xfrm>
          <a:off x="4373026" y="1783189"/>
          <a:ext cx="1204604" cy="2910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Thiết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thi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vận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hành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trạm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xử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thải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cấp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3026" y="1783189"/>
        <a:ext cx="1204604" cy="2910426"/>
      </dsp:txXfrm>
    </dsp:sp>
    <dsp:sp modelId="{6F94E9F4-2497-4AAD-BFAC-81396E810988}">
      <dsp:nvSpPr>
        <dsp:cNvPr id="0" name=""/>
        <dsp:cNvSpPr/>
      </dsp:nvSpPr>
      <dsp:spPr>
        <a:xfrm>
          <a:off x="5830597" y="1783189"/>
          <a:ext cx="1204604" cy="29324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Sở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/ Ban/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Ngành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Bộ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30597" y="1783189"/>
        <a:ext cx="1204604" cy="2932404"/>
      </dsp:txXfrm>
    </dsp:sp>
    <dsp:sp modelId="{F6E5E6D8-A85B-4859-9E06-2D278CAF0793}">
      <dsp:nvSpPr>
        <dsp:cNvPr id="0" name=""/>
        <dsp:cNvSpPr/>
      </dsp:nvSpPr>
      <dsp:spPr>
        <a:xfrm>
          <a:off x="7288169" y="1783189"/>
          <a:ext cx="1204604" cy="2954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EHS, HSE, SHE </a:t>
          </a: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(An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toàn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Sức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khỏe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Môi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7288169" y="1783189"/>
        <a:ext cx="1204604" cy="2954388"/>
      </dsp:txXfrm>
    </dsp:sp>
    <dsp:sp modelId="{A78C9B61-C219-405B-9EF8-4914A2D35F40}">
      <dsp:nvSpPr>
        <dsp:cNvPr id="0" name=""/>
        <dsp:cNvSpPr/>
      </dsp:nvSpPr>
      <dsp:spPr>
        <a:xfrm>
          <a:off x="8745740" y="1783189"/>
          <a:ext cx="1204604" cy="2976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Thư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ký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ISO</a:t>
          </a:r>
        </a:p>
      </dsp:txBody>
      <dsp:txXfrm>
        <a:off x="8745740" y="1783189"/>
        <a:ext cx="1204604" cy="2976366"/>
      </dsp:txXfrm>
    </dsp:sp>
    <dsp:sp modelId="{0BD240AA-91BD-4389-B692-1072B1B7BD66}">
      <dsp:nvSpPr>
        <dsp:cNvPr id="0" name=""/>
        <dsp:cNvSpPr/>
      </dsp:nvSpPr>
      <dsp:spPr>
        <a:xfrm>
          <a:off x="10203311" y="1783189"/>
          <a:ext cx="1204604" cy="2998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CSR/ESG</a:t>
          </a:r>
        </a:p>
      </dsp:txBody>
      <dsp:txXfrm>
        <a:off x="10203311" y="1783189"/>
        <a:ext cx="1204604" cy="2998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53BB9-05C1-4CFF-A312-5BE7F617072F}">
      <dsp:nvSpPr>
        <dsp:cNvPr id="0" name=""/>
        <dsp:cNvSpPr/>
      </dsp:nvSpPr>
      <dsp:spPr>
        <a:xfrm>
          <a:off x="5784103" y="1284632"/>
          <a:ext cx="4682566" cy="426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41"/>
              </a:lnTo>
              <a:lnTo>
                <a:pt x="4682566" y="310641"/>
              </a:lnTo>
              <a:lnTo>
                <a:pt x="4682566" y="426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BF50D-7C70-45AC-899D-D0DEA9CDFFDE}">
      <dsp:nvSpPr>
        <dsp:cNvPr id="0" name=""/>
        <dsp:cNvSpPr/>
      </dsp:nvSpPr>
      <dsp:spPr>
        <a:xfrm>
          <a:off x="5784103" y="1284632"/>
          <a:ext cx="2677158" cy="426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41"/>
              </a:lnTo>
              <a:lnTo>
                <a:pt x="2677158" y="310641"/>
              </a:lnTo>
              <a:lnTo>
                <a:pt x="2677158" y="426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3B3C4-BB1B-43B9-8718-A5E525353D6C}">
      <dsp:nvSpPr>
        <dsp:cNvPr id="0" name=""/>
        <dsp:cNvSpPr/>
      </dsp:nvSpPr>
      <dsp:spPr>
        <a:xfrm>
          <a:off x="5784103" y="1284632"/>
          <a:ext cx="850407" cy="426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41"/>
              </a:lnTo>
              <a:lnTo>
                <a:pt x="850407" y="310641"/>
              </a:lnTo>
              <a:lnTo>
                <a:pt x="850407" y="426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27E18-927C-42BF-AF9F-E438C3FFF38B}">
      <dsp:nvSpPr>
        <dsp:cNvPr id="0" name=""/>
        <dsp:cNvSpPr/>
      </dsp:nvSpPr>
      <dsp:spPr>
        <a:xfrm>
          <a:off x="4809253" y="1284632"/>
          <a:ext cx="974849" cy="426849"/>
        </a:xfrm>
        <a:custGeom>
          <a:avLst/>
          <a:gdLst/>
          <a:ahLst/>
          <a:cxnLst/>
          <a:rect l="0" t="0" r="0" b="0"/>
          <a:pathLst>
            <a:path>
              <a:moveTo>
                <a:pt x="974849" y="0"/>
              </a:moveTo>
              <a:lnTo>
                <a:pt x="974849" y="310641"/>
              </a:lnTo>
              <a:lnTo>
                <a:pt x="0" y="310641"/>
              </a:lnTo>
              <a:lnTo>
                <a:pt x="0" y="426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69191-FC02-45BF-A3D1-F32B9995922E}">
      <dsp:nvSpPr>
        <dsp:cNvPr id="0" name=""/>
        <dsp:cNvSpPr/>
      </dsp:nvSpPr>
      <dsp:spPr>
        <a:xfrm>
          <a:off x="2844385" y="1284632"/>
          <a:ext cx="2939717" cy="426849"/>
        </a:xfrm>
        <a:custGeom>
          <a:avLst/>
          <a:gdLst/>
          <a:ahLst/>
          <a:cxnLst/>
          <a:rect l="0" t="0" r="0" b="0"/>
          <a:pathLst>
            <a:path>
              <a:moveTo>
                <a:pt x="2939717" y="0"/>
              </a:moveTo>
              <a:lnTo>
                <a:pt x="2939717" y="310641"/>
              </a:lnTo>
              <a:lnTo>
                <a:pt x="0" y="310641"/>
              </a:lnTo>
              <a:lnTo>
                <a:pt x="0" y="426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846E0-BF8E-4195-8C56-443C9FD95E8B}">
      <dsp:nvSpPr>
        <dsp:cNvPr id="0" name=""/>
        <dsp:cNvSpPr/>
      </dsp:nvSpPr>
      <dsp:spPr>
        <a:xfrm>
          <a:off x="871361" y="1284632"/>
          <a:ext cx="4912742" cy="426849"/>
        </a:xfrm>
        <a:custGeom>
          <a:avLst/>
          <a:gdLst/>
          <a:ahLst/>
          <a:cxnLst/>
          <a:rect l="0" t="0" r="0" b="0"/>
          <a:pathLst>
            <a:path>
              <a:moveTo>
                <a:pt x="4912742" y="0"/>
              </a:moveTo>
              <a:lnTo>
                <a:pt x="4912742" y="310641"/>
              </a:lnTo>
              <a:lnTo>
                <a:pt x="0" y="310641"/>
              </a:lnTo>
              <a:lnTo>
                <a:pt x="0" y="426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394D0-6B78-4039-B893-3EF90AE191C2}">
      <dsp:nvSpPr>
        <dsp:cNvPr id="0" name=""/>
        <dsp:cNvSpPr/>
      </dsp:nvSpPr>
      <dsp:spPr>
        <a:xfrm>
          <a:off x="4309828" y="169186"/>
          <a:ext cx="2948549" cy="1115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viên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quản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môi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tại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DN</a:t>
          </a:r>
        </a:p>
      </dsp:txBody>
      <dsp:txXfrm>
        <a:off x="4309828" y="169186"/>
        <a:ext cx="2948549" cy="1115445"/>
      </dsp:txXfrm>
    </dsp:sp>
    <dsp:sp modelId="{902A025F-0C7B-4789-8564-F15667431214}">
      <dsp:nvSpPr>
        <dsp:cNvPr id="0" name=""/>
        <dsp:cNvSpPr/>
      </dsp:nvSpPr>
      <dsp:spPr>
        <a:xfrm>
          <a:off x="5747" y="1711482"/>
          <a:ext cx="1731228" cy="2713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Quản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hồ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sơ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môi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doanh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nghiệp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: ĐTM, GPMT, ĐKMT, Báo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cáo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KQ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vận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hành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thử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nghiệm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XLCT…</a:t>
          </a:r>
        </a:p>
      </dsp:txBody>
      <dsp:txXfrm>
        <a:off x="5747" y="1711482"/>
        <a:ext cx="1731228" cy="2713421"/>
      </dsp:txXfrm>
    </dsp:sp>
    <dsp:sp modelId="{60EC194C-3E45-4BAB-B0D5-F5AB94C85670}">
      <dsp:nvSpPr>
        <dsp:cNvPr id="0" name=""/>
        <dsp:cNvSpPr/>
      </dsp:nvSpPr>
      <dsp:spPr>
        <a:xfrm>
          <a:off x="1969392" y="1711482"/>
          <a:ext cx="1749987" cy="2694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Quản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chất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thải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nguy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hại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quy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phân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đồng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xử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CTNH (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đơn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vị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ký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), Kho CTNH,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liên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chứng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…</a:t>
          </a:r>
        </a:p>
      </dsp:txBody>
      <dsp:txXfrm>
        <a:off x="1969392" y="1711482"/>
        <a:ext cx="1749987" cy="2694307"/>
      </dsp:txXfrm>
    </dsp:sp>
    <dsp:sp modelId="{C8560BCF-4CB1-4F6C-8CA9-0327E167CF37}">
      <dsp:nvSpPr>
        <dsp:cNvPr id="0" name=""/>
        <dsp:cNvSpPr/>
      </dsp:nvSpPr>
      <dsp:spPr>
        <a:xfrm>
          <a:off x="3951796" y="1711482"/>
          <a:ext cx="1714914" cy="2680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Quản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chất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thải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thông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rác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thải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quy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phân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đồng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lưu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trữ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…</a:t>
          </a:r>
        </a:p>
      </dsp:txBody>
      <dsp:txXfrm>
        <a:off x="3951796" y="1711482"/>
        <a:ext cx="1714914" cy="2680810"/>
      </dsp:txXfrm>
    </dsp:sp>
    <dsp:sp modelId="{D99B9C43-FC31-4797-BEA6-C0561B6DEB19}">
      <dsp:nvSpPr>
        <dsp:cNvPr id="0" name=""/>
        <dsp:cNvSpPr/>
      </dsp:nvSpPr>
      <dsp:spPr>
        <a:xfrm>
          <a:off x="5899127" y="1711482"/>
          <a:ext cx="1470766" cy="267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Quan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trắc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môi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thống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vị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trí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trắc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online?,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lựa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đơn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vị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QTMT,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phân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tích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mẫu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…</a:t>
          </a:r>
        </a:p>
      </dsp:txBody>
      <dsp:txXfrm>
        <a:off x="5899127" y="1711482"/>
        <a:ext cx="1470766" cy="2673993"/>
      </dsp:txXfrm>
    </dsp:sp>
    <dsp:sp modelId="{6F94E9F4-2497-4AAD-BFAC-81396E810988}">
      <dsp:nvSpPr>
        <dsp:cNvPr id="0" name=""/>
        <dsp:cNvSpPr/>
      </dsp:nvSpPr>
      <dsp:spPr>
        <a:xfrm>
          <a:off x="7602310" y="1711482"/>
          <a:ext cx="1717902" cy="2694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Kiểm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kê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khí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thải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kính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cáo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giảm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thải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…</a:t>
          </a:r>
        </a:p>
      </dsp:txBody>
      <dsp:txXfrm>
        <a:off x="7602310" y="1711482"/>
        <a:ext cx="1717902" cy="2694185"/>
      </dsp:txXfrm>
    </dsp:sp>
    <dsp:sp modelId="{F6E5E6D8-A85B-4859-9E06-2D278CAF0793}">
      <dsp:nvSpPr>
        <dsp:cNvPr id="0" name=""/>
        <dsp:cNvSpPr/>
      </dsp:nvSpPr>
      <dsp:spPr>
        <a:xfrm>
          <a:off x="9552630" y="1711482"/>
          <a:ext cx="1828079" cy="2714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Các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vấn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khác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cáo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kỳ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phí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thải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khí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thải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đào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tạo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bộ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MT,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hồ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sơ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đoàn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thanh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…</a:t>
          </a:r>
        </a:p>
      </dsp:txBody>
      <dsp:txXfrm>
        <a:off x="9552630" y="1711482"/>
        <a:ext cx="1828079" cy="2714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BF50D-7C70-45AC-899D-D0DEA9CDFFDE}">
      <dsp:nvSpPr>
        <dsp:cNvPr id="0" name=""/>
        <dsp:cNvSpPr/>
      </dsp:nvSpPr>
      <dsp:spPr>
        <a:xfrm>
          <a:off x="5340143" y="1010728"/>
          <a:ext cx="4182578" cy="300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98"/>
              </a:lnTo>
              <a:lnTo>
                <a:pt x="4182578" y="194898"/>
              </a:lnTo>
              <a:lnTo>
                <a:pt x="4182578" y="300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3B3C4-BB1B-43B9-8718-A5E525353D6C}">
      <dsp:nvSpPr>
        <dsp:cNvPr id="0" name=""/>
        <dsp:cNvSpPr/>
      </dsp:nvSpPr>
      <dsp:spPr>
        <a:xfrm>
          <a:off x="5340143" y="1010728"/>
          <a:ext cx="2024404" cy="300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98"/>
              </a:lnTo>
              <a:lnTo>
                <a:pt x="2024404" y="194898"/>
              </a:lnTo>
              <a:lnTo>
                <a:pt x="2024404" y="300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27E18-927C-42BF-AF9F-E438C3FFF38B}">
      <dsp:nvSpPr>
        <dsp:cNvPr id="0" name=""/>
        <dsp:cNvSpPr/>
      </dsp:nvSpPr>
      <dsp:spPr>
        <a:xfrm>
          <a:off x="5230993" y="1010728"/>
          <a:ext cx="91440" cy="300197"/>
        </a:xfrm>
        <a:custGeom>
          <a:avLst/>
          <a:gdLst/>
          <a:ahLst/>
          <a:cxnLst/>
          <a:rect l="0" t="0" r="0" b="0"/>
          <a:pathLst>
            <a:path>
              <a:moveTo>
                <a:pt x="109149" y="0"/>
              </a:moveTo>
              <a:lnTo>
                <a:pt x="109149" y="194898"/>
              </a:lnTo>
              <a:lnTo>
                <a:pt x="45720" y="194898"/>
              </a:lnTo>
              <a:lnTo>
                <a:pt x="45720" y="300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69191-FC02-45BF-A3D1-F32B9995922E}">
      <dsp:nvSpPr>
        <dsp:cNvPr id="0" name=""/>
        <dsp:cNvSpPr/>
      </dsp:nvSpPr>
      <dsp:spPr>
        <a:xfrm>
          <a:off x="3172337" y="1010728"/>
          <a:ext cx="2167806" cy="300197"/>
        </a:xfrm>
        <a:custGeom>
          <a:avLst/>
          <a:gdLst/>
          <a:ahLst/>
          <a:cxnLst/>
          <a:rect l="0" t="0" r="0" b="0"/>
          <a:pathLst>
            <a:path>
              <a:moveTo>
                <a:pt x="2167806" y="0"/>
              </a:moveTo>
              <a:lnTo>
                <a:pt x="2167806" y="194898"/>
              </a:lnTo>
              <a:lnTo>
                <a:pt x="0" y="194898"/>
              </a:lnTo>
              <a:lnTo>
                <a:pt x="0" y="300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846E0-BF8E-4195-8C56-443C9FD95E8B}">
      <dsp:nvSpPr>
        <dsp:cNvPr id="0" name=""/>
        <dsp:cNvSpPr/>
      </dsp:nvSpPr>
      <dsp:spPr>
        <a:xfrm>
          <a:off x="995249" y="1010728"/>
          <a:ext cx="4344894" cy="300197"/>
        </a:xfrm>
        <a:custGeom>
          <a:avLst/>
          <a:gdLst/>
          <a:ahLst/>
          <a:cxnLst/>
          <a:rect l="0" t="0" r="0" b="0"/>
          <a:pathLst>
            <a:path>
              <a:moveTo>
                <a:pt x="4344894" y="0"/>
              </a:moveTo>
              <a:lnTo>
                <a:pt x="4344894" y="194898"/>
              </a:lnTo>
              <a:lnTo>
                <a:pt x="0" y="194898"/>
              </a:lnTo>
              <a:lnTo>
                <a:pt x="0" y="300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394D0-6B78-4039-B893-3EF90AE191C2}">
      <dsp:nvSpPr>
        <dsp:cNvPr id="0" name=""/>
        <dsp:cNvSpPr/>
      </dsp:nvSpPr>
      <dsp:spPr>
        <a:xfrm>
          <a:off x="3788350" y="0"/>
          <a:ext cx="3103587" cy="1010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viên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EHS, HSE, SHE</a:t>
          </a:r>
        </a:p>
      </dsp:txBody>
      <dsp:txXfrm>
        <a:off x="3788350" y="0"/>
        <a:ext cx="3103587" cy="1010728"/>
      </dsp:txXfrm>
    </dsp:sp>
    <dsp:sp modelId="{902A025F-0C7B-4789-8564-F15667431214}">
      <dsp:nvSpPr>
        <dsp:cNvPr id="0" name=""/>
        <dsp:cNvSpPr/>
      </dsp:nvSpPr>
      <dsp:spPr>
        <a:xfrm>
          <a:off x="5997" y="1310925"/>
          <a:ext cx="1978504" cy="2458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AN TOÀN </a:t>
          </a:r>
          <a:b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VỆ SINH </a:t>
          </a:r>
          <a:b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LAO ĐỘNG</a:t>
          </a:r>
        </a:p>
      </dsp:txBody>
      <dsp:txXfrm>
        <a:off x="5997" y="1310925"/>
        <a:ext cx="1978504" cy="2458686"/>
      </dsp:txXfrm>
    </dsp:sp>
    <dsp:sp modelId="{60EC194C-3E45-4BAB-B0D5-F5AB94C85670}">
      <dsp:nvSpPr>
        <dsp:cNvPr id="0" name=""/>
        <dsp:cNvSpPr/>
      </dsp:nvSpPr>
      <dsp:spPr>
        <a:xfrm>
          <a:off x="2195099" y="1310925"/>
          <a:ext cx="1954476" cy="244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QUẢN LÝ </a:t>
          </a: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MÔI TRƯỜNG</a:t>
          </a:r>
        </a:p>
      </dsp:txBody>
      <dsp:txXfrm>
        <a:off x="2195099" y="1310925"/>
        <a:ext cx="1954476" cy="2441367"/>
      </dsp:txXfrm>
    </dsp:sp>
    <dsp:sp modelId="{C8560BCF-4CB1-4F6C-8CA9-0327E167CF37}">
      <dsp:nvSpPr>
        <dsp:cNvPr id="0" name=""/>
        <dsp:cNvSpPr/>
      </dsp:nvSpPr>
      <dsp:spPr>
        <a:xfrm>
          <a:off x="4360172" y="1310925"/>
          <a:ext cx="1833081" cy="2429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PHÒNG CHÁY CHỮA CHÁY &amp; CỨU NẠN CỨU HỘ</a:t>
          </a:r>
        </a:p>
      </dsp:txBody>
      <dsp:txXfrm>
        <a:off x="4360172" y="1310925"/>
        <a:ext cx="1833081" cy="2429138"/>
      </dsp:txXfrm>
    </dsp:sp>
    <dsp:sp modelId="{D99B9C43-FC31-4797-BEA6-C0561B6DEB19}">
      <dsp:nvSpPr>
        <dsp:cNvPr id="0" name=""/>
        <dsp:cNvSpPr/>
      </dsp:nvSpPr>
      <dsp:spPr>
        <a:xfrm>
          <a:off x="6403852" y="1310925"/>
          <a:ext cx="1921392" cy="2422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HÓA CHẤT</a:t>
          </a:r>
        </a:p>
      </dsp:txBody>
      <dsp:txXfrm>
        <a:off x="6403852" y="1310925"/>
        <a:ext cx="1921392" cy="2422960"/>
      </dsp:txXfrm>
    </dsp:sp>
    <dsp:sp modelId="{6F94E9F4-2497-4AAD-BFAC-81396E810988}">
      <dsp:nvSpPr>
        <dsp:cNvPr id="0" name=""/>
        <dsp:cNvSpPr/>
      </dsp:nvSpPr>
      <dsp:spPr>
        <a:xfrm>
          <a:off x="8535842" y="1310925"/>
          <a:ext cx="1973760" cy="2441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Y TẾ - SỨC KHỎE</a:t>
          </a:r>
        </a:p>
      </dsp:txBody>
      <dsp:txXfrm>
        <a:off x="8535842" y="1310925"/>
        <a:ext cx="1973760" cy="24412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3B3C4-BB1B-43B9-8718-A5E525353D6C}">
      <dsp:nvSpPr>
        <dsp:cNvPr id="0" name=""/>
        <dsp:cNvSpPr/>
      </dsp:nvSpPr>
      <dsp:spPr>
        <a:xfrm>
          <a:off x="5344096" y="1059243"/>
          <a:ext cx="3266179" cy="221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32"/>
              </a:lnTo>
              <a:lnTo>
                <a:pt x="3266179" y="111632"/>
              </a:lnTo>
              <a:lnTo>
                <a:pt x="3266179" y="2219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27E18-927C-42BF-AF9F-E438C3FFF38B}">
      <dsp:nvSpPr>
        <dsp:cNvPr id="0" name=""/>
        <dsp:cNvSpPr/>
      </dsp:nvSpPr>
      <dsp:spPr>
        <a:xfrm>
          <a:off x="5344096" y="1059243"/>
          <a:ext cx="1078129" cy="221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32"/>
              </a:lnTo>
              <a:lnTo>
                <a:pt x="1078129" y="111632"/>
              </a:lnTo>
              <a:lnTo>
                <a:pt x="1078129" y="2219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69191-FC02-45BF-A3D1-F32B9995922E}">
      <dsp:nvSpPr>
        <dsp:cNvPr id="0" name=""/>
        <dsp:cNvSpPr/>
      </dsp:nvSpPr>
      <dsp:spPr>
        <a:xfrm>
          <a:off x="4216838" y="1059243"/>
          <a:ext cx="1127257" cy="221986"/>
        </a:xfrm>
        <a:custGeom>
          <a:avLst/>
          <a:gdLst/>
          <a:ahLst/>
          <a:cxnLst/>
          <a:rect l="0" t="0" r="0" b="0"/>
          <a:pathLst>
            <a:path>
              <a:moveTo>
                <a:pt x="1127257" y="0"/>
              </a:moveTo>
              <a:lnTo>
                <a:pt x="1127257" y="111632"/>
              </a:lnTo>
              <a:lnTo>
                <a:pt x="0" y="111632"/>
              </a:lnTo>
              <a:lnTo>
                <a:pt x="0" y="2219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846E0-BF8E-4195-8C56-443C9FD95E8B}">
      <dsp:nvSpPr>
        <dsp:cNvPr id="0" name=""/>
        <dsp:cNvSpPr/>
      </dsp:nvSpPr>
      <dsp:spPr>
        <a:xfrm>
          <a:off x="1935250" y="1059243"/>
          <a:ext cx="3408845" cy="221986"/>
        </a:xfrm>
        <a:custGeom>
          <a:avLst/>
          <a:gdLst/>
          <a:ahLst/>
          <a:cxnLst/>
          <a:rect l="0" t="0" r="0" b="0"/>
          <a:pathLst>
            <a:path>
              <a:moveTo>
                <a:pt x="3408845" y="0"/>
              </a:moveTo>
              <a:lnTo>
                <a:pt x="3408845" y="111632"/>
              </a:lnTo>
              <a:lnTo>
                <a:pt x="0" y="111632"/>
              </a:lnTo>
              <a:lnTo>
                <a:pt x="0" y="2219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394D0-6B78-4039-B893-3EF90AE191C2}">
      <dsp:nvSpPr>
        <dsp:cNvPr id="0" name=""/>
        <dsp:cNvSpPr/>
      </dsp:nvSpPr>
      <dsp:spPr>
        <a:xfrm>
          <a:off x="3717816" y="0"/>
          <a:ext cx="3252559" cy="1059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THƯ KÝ ISO</a:t>
          </a:r>
        </a:p>
      </dsp:txBody>
      <dsp:txXfrm>
        <a:off x="3717816" y="0"/>
        <a:ext cx="3252559" cy="1059243"/>
      </dsp:txXfrm>
    </dsp:sp>
    <dsp:sp modelId="{902A025F-0C7B-4789-8564-F15667431214}">
      <dsp:nvSpPr>
        <dsp:cNvPr id="0" name=""/>
        <dsp:cNvSpPr/>
      </dsp:nvSpPr>
      <dsp:spPr>
        <a:xfrm>
          <a:off x="898514" y="1281229"/>
          <a:ext cx="2073472" cy="2576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HIỂU BIẾT VỀ HỆ THỐNG ISO (9001, 14001, 45001)</a:t>
          </a:r>
        </a:p>
      </dsp:txBody>
      <dsp:txXfrm>
        <a:off x="898514" y="1281229"/>
        <a:ext cx="2073472" cy="2576703"/>
      </dsp:txXfrm>
    </dsp:sp>
    <dsp:sp modelId="{60EC194C-3E45-4BAB-B0D5-F5AB94C85670}">
      <dsp:nvSpPr>
        <dsp:cNvPr id="0" name=""/>
        <dsp:cNvSpPr/>
      </dsp:nvSpPr>
      <dsp:spPr>
        <a:xfrm>
          <a:off x="3192693" y="1281229"/>
          <a:ext cx="2048291" cy="2558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KHẢ NĂNG NHẬN BIẾT VÀ XÂU CHUỖI CÁC QUÁ TRÌNH</a:t>
          </a:r>
        </a:p>
      </dsp:txBody>
      <dsp:txXfrm>
        <a:off x="3192693" y="1281229"/>
        <a:ext cx="2048291" cy="2558553"/>
      </dsp:txXfrm>
    </dsp:sp>
    <dsp:sp modelId="{C8560BCF-4CB1-4F6C-8CA9-0327E167CF37}">
      <dsp:nvSpPr>
        <dsp:cNvPr id="0" name=""/>
        <dsp:cNvSpPr/>
      </dsp:nvSpPr>
      <dsp:spPr>
        <a:xfrm>
          <a:off x="5461690" y="1281229"/>
          <a:ext cx="1921069" cy="2545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KHẢ NĂNG TỔNG HỢP</a:t>
          </a:r>
        </a:p>
      </dsp:txBody>
      <dsp:txXfrm>
        <a:off x="5461690" y="1281229"/>
        <a:ext cx="1921069" cy="2545736"/>
      </dsp:txXfrm>
    </dsp:sp>
    <dsp:sp modelId="{D99B9C43-FC31-4797-BEA6-C0561B6DEB19}">
      <dsp:nvSpPr>
        <dsp:cNvPr id="0" name=""/>
        <dsp:cNvSpPr/>
      </dsp:nvSpPr>
      <dsp:spPr>
        <a:xfrm>
          <a:off x="7603466" y="1281229"/>
          <a:ext cx="2013619" cy="2539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NĂNG LỰC DIỄN ĐẠT</a:t>
          </a:r>
        </a:p>
      </dsp:txBody>
      <dsp:txXfrm>
        <a:off x="7603466" y="1281229"/>
        <a:ext cx="2013619" cy="25392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BF50D-7C70-45AC-899D-D0DEA9CDFFDE}">
      <dsp:nvSpPr>
        <dsp:cNvPr id="0" name=""/>
        <dsp:cNvSpPr/>
      </dsp:nvSpPr>
      <dsp:spPr>
        <a:xfrm>
          <a:off x="5452181" y="1636378"/>
          <a:ext cx="4481504" cy="325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538"/>
              </a:lnTo>
              <a:lnTo>
                <a:pt x="4481504" y="236538"/>
              </a:lnTo>
              <a:lnTo>
                <a:pt x="4481504" y="3250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9CF7-63C4-47F6-B904-6C772230104A}">
      <dsp:nvSpPr>
        <dsp:cNvPr id="0" name=""/>
        <dsp:cNvSpPr/>
      </dsp:nvSpPr>
      <dsp:spPr>
        <a:xfrm>
          <a:off x="5452181" y="1636378"/>
          <a:ext cx="2596994" cy="325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538"/>
              </a:lnTo>
              <a:lnTo>
                <a:pt x="2596994" y="236538"/>
              </a:lnTo>
              <a:lnTo>
                <a:pt x="2596994" y="3250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3B3C4-BB1B-43B9-8718-A5E525353D6C}">
      <dsp:nvSpPr>
        <dsp:cNvPr id="0" name=""/>
        <dsp:cNvSpPr/>
      </dsp:nvSpPr>
      <dsp:spPr>
        <a:xfrm>
          <a:off x="5452181" y="1636378"/>
          <a:ext cx="734489" cy="325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538"/>
              </a:lnTo>
              <a:lnTo>
                <a:pt x="734489" y="236538"/>
              </a:lnTo>
              <a:lnTo>
                <a:pt x="734489" y="3250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27E18-927C-42BF-AF9F-E438C3FFF38B}">
      <dsp:nvSpPr>
        <dsp:cNvPr id="0" name=""/>
        <dsp:cNvSpPr/>
      </dsp:nvSpPr>
      <dsp:spPr>
        <a:xfrm>
          <a:off x="4432174" y="1636378"/>
          <a:ext cx="1020007" cy="325025"/>
        </a:xfrm>
        <a:custGeom>
          <a:avLst/>
          <a:gdLst/>
          <a:ahLst/>
          <a:cxnLst/>
          <a:rect l="0" t="0" r="0" b="0"/>
          <a:pathLst>
            <a:path>
              <a:moveTo>
                <a:pt x="1020007" y="0"/>
              </a:moveTo>
              <a:lnTo>
                <a:pt x="1020007" y="236538"/>
              </a:lnTo>
              <a:lnTo>
                <a:pt x="0" y="236538"/>
              </a:lnTo>
              <a:lnTo>
                <a:pt x="0" y="3250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69191-FC02-45BF-A3D1-F32B9995922E}">
      <dsp:nvSpPr>
        <dsp:cNvPr id="0" name=""/>
        <dsp:cNvSpPr/>
      </dsp:nvSpPr>
      <dsp:spPr>
        <a:xfrm>
          <a:off x="2663776" y="1636378"/>
          <a:ext cx="2788405" cy="325025"/>
        </a:xfrm>
        <a:custGeom>
          <a:avLst/>
          <a:gdLst/>
          <a:ahLst/>
          <a:cxnLst/>
          <a:rect l="0" t="0" r="0" b="0"/>
          <a:pathLst>
            <a:path>
              <a:moveTo>
                <a:pt x="2788405" y="0"/>
              </a:moveTo>
              <a:lnTo>
                <a:pt x="2788405" y="236538"/>
              </a:lnTo>
              <a:lnTo>
                <a:pt x="0" y="236538"/>
              </a:lnTo>
              <a:lnTo>
                <a:pt x="0" y="3250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846E0-BF8E-4195-8C56-443C9FD95E8B}">
      <dsp:nvSpPr>
        <dsp:cNvPr id="0" name=""/>
        <dsp:cNvSpPr/>
      </dsp:nvSpPr>
      <dsp:spPr>
        <a:xfrm>
          <a:off x="834276" y="1636378"/>
          <a:ext cx="4617905" cy="325025"/>
        </a:xfrm>
        <a:custGeom>
          <a:avLst/>
          <a:gdLst/>
          <a:ahLst/>
          <a:cxnLst/>
          <a:rect l="0" t="0" r="0" b="0"/>
          <a:pathLst>
            <a:path>
              <a:moveTo>
                <a:pt x="4617905" y="0"/>
              </a:moveTo>
              <a:lnTo>
                <a:pt x="4617905" y="236538"/>
              </a:lnTo>
              <a:lnTo>
                <a:pt x="0" y="236538"/>
              </a:lnTo>
              <a:lnTo>
                <a:pt x="0" y="3250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394D0-6B78-4039-B893-3EF90AE191C2}">
      <dsp:nvSpPr>
        <dsp:cNvPr id="0" name=""/>
        <dsp:cNvSpPr/>
      </dsp:nvSpPr>
      <dsp:spPr>
        <a:xfrm>
          <a:off x="4148143" y="787020"/>
          <a:ext cx="2608076" cy="849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THƯ KÝ ISO</a:t>
          </a:r>
        </a:p>
      </dsp:txBody>
      <dsp:txXfrm>
        <a:off x="4148143" y="787020"/>
        <a:ext cx="2608076" cy="849358"/>
      </dsp:txXfrm>
    </dsp:sp>
    <dsp:sp modelId="{902A025F-0C7B-4789-8564-F15667431214}">
      <dsp:nvSpPr>
        <dsp:cNvPr id="0" name=""/>
        <dsp:cNvSpPr/>
      </dsp:nvSpPr>
      <dsp:spPr>
        <a:xfrm>
          <a:off x="2965" y="1961404"/>
          <a:ext cx="1662621" cy="2066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KỸ NĂNG SOẠN THẢO VĂN BẢN</a:t>
          </a:r>
        </a:p>
      </dsp:txBody>
      <dsp:txXfrm>
        <a:off x="2965" y="1961404"/>
        <a:ext cx="1662621" cy="2066139"/>
      </dsp:txXfrm>
    </dsp:sp>
    <dsp:sp modelId="{60EC194C-3E45-4BAB-B0D5-F5AB94C85670}">
      <dsp:nvSpPr>
        <dsp:cNvPr id="0" name=""/>
        <dsp:cNvSpPr/>
      </dsp:nvSpPr>
      <dsp:spPr>
        <a:xfrm>
          <a:off x="1842561" y="1961404"/>
          <a:ext cx="1642429" cy="2051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</a:rPr>
            <a:t>KIỂM SOÁT TÀI LIỆU, HỒ SƠ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2561" y="1961404"/>
        <a:ext cx="1642429" cy="2051585"/>
      </dsp:txXfrm>
    </dsp:sp>
    <dsp:sp modelId="{C8560BCF-4CB1-4F6C-8CA9-0327E167CF37}">
      <dsp:nvSpPr>
        <dsp:cNvPr id="0" name=""/>
        <dsp:cNvSpPr/>
      </dsp:nvSpPr>
      <dsp:spPr>
        <a:xfrm>
          <a:off x="3661965" y="1961404"/>
          <a:ext cx="1540416" cy="2041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TRIỂN KHAI HỆ THỐNG ISO</a:t>
          </a:r>
        </a:p>
      </dsp:txBody>
      <dsp:txXfrm>
        <a:off x="3661965" y="1961404"/>
        <a:ext cx="1540416" cy="2041308"/>
      </dsp:txXfrm>
    </dsp:sp>
    <dsp:sp modelId="{D99B9C43-FC31-4797-BEA6-C0561B6DEB19}">
      <dsp:nvSpPr>
        <dsp:cNvPr id="0" name=""/>
        <dsp:cNvSpPr/>
      </dsp:nvSpPr>
      <dsp:spPr>
        <a:xfrm>
          <a:off x="5379357" y="1961404"/>
          <a:ext cx="1614628" cy="2036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KỸ NĂNG TỔ CHỨC ĐÁNH GIÁ NỘI BỘ VÀ HỌP XEM XÉT LÃNH ĐẠO</a:t>
          </a:r>
        </a:p>
      </dsp:txBody>
      <dsp:txXfrm>
        <a:off x="5379357" y="1961404"/>
        <a:ext cx="1614628" cy="2036117"/>
      </dsp:txXfrm>
    </dsp:sp>
    <dsp:sp modelId="{51941512-033A-437A-BFBB-FA21C8391A86}">
      <dsp:nvSpPr>
        <dsp:cNvPr id="0" name=""/>
        <dsp:cNvSpPr/>
      </dsp:nvSpPr>
      <dsp:spPr>
        <a:xfrm>
          <a:off x="7170959" y="1961404"/>
          <a:ext cx="1756434" cy="2134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THỰC HIỆN CÁC HÀNH ĐỘNG KHẮC PHỤC PHÒNG NGỪA</a:t>
          </a:r>
        </a:p>
      </dsp:txBody>
      <dsp:txXfrm>
        <a:off x="7170959" y="1961404"/>
        <a:ext cx="1756434" cy="2134991"/>
      </dsp:txXfrm>
    </dsp:sp>
    <dsp:sp modelId="{6F94E9F4-2497-4AAD-BFAC-81396E810988}">
      <dsp:nvSpPr>
        <dsp:cNvPr id="0" name=""/>
        <dsp:cNvSpPr/>
      </dsp:nvSpPr>
      <dsp:spPr>
        <a:xfrm>
          <a:off x="9104368" y="1961404"/>
          <a:ext cx="1658635" cy="2051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LẬP KẾ HOẠCH DUY TRÌ VÀ CẢI TIẾN HỆ THỐNG…..</a:t>
          </a:r>
        </a:p>
      </dsp:txBody>
      <dsp:txXfrm>
        <a:off x="9104368" y="1961404"/>
        <a:ext cx="1658635" cy="20514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BF50D-7C70-45AC-899D-D0DEA9CDFFDE}">
      <dsp:nvSpPr>
        <dsp:cNvPr id="0" name=""/>
        <dsp:cNvSpPr/>
      </dsp:nvSpPr>
      <dsp:spPr>
        <a:xfrm>
          <a:off x="5452181" y="1343561"/>
          <a:ext cx="4481504" cy="325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538"/>
              </a:lnTo>
              <a:lnTo>
                <a:pt x="4481504" y="236538"/>
              </a:lnTo>
              <a:lnTo>
                <a:pt x="4481504" y="3250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9CF7-63C4-47F6-B904-6C772230104A}">
      <dsp:nvSpPr>
        <dsp:cNvPr id="0" name=""/>
        <dsp:cNvSpPr/>
      </dsp:nvSpPr>
      <dsp:spPr>
        <a:xfrm>
          <a:off x="5452181" y="1343561"/>
          <a:ext cx="2596994" cy="325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538"/>
              </a:lnTo>
              <a:lnTo>
                <a:pt x="2596994" y="236538"/>
              </a:lnTo>
              <a:lnTo>
                <a:pt x="2596994" y="3250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3B3C4-BB1B-43B9-8718-A5E525353D6C}">
      <dsp:nvSpPr>
        <dsp:cNvPr id="0" name=""/>
        <dsp:cNvSpPr/>
      </dsp:nvSpPr>
      <dsp:spPr>
        <a:xfrm>
          <a:off x="5452181" y="1343561"/>
          <a:ext cx="734489" cy="325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538"/>
              </a:lnTo>
              <a:lnTo>
                <a:pt x="734489" y="236538"/>
              </a:lnTo>
              <a:lnTo>
                <a:pt x="734489" y="3250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27E18-927C-42BF-AF9F-E438C3FFF38B}">
      <dsp:nvSpPr>
        <dsp:cNvPr id="0" name=""/>
        <dsp:cNvSpPr/>
      </dsp:nvSpPr>
      <dsp:spPr>
        <a:xfrm>
          <a:off x="4432174" y="1343561"/>
          <a:ext cx="1020007" cy="325025"/>
        </a:xfrm>
        <a:custGeom>
          <a:avLst/>
          <a:gdLst/>
          <a:ahLst/>
          <a:cxnLst/>
          <a:rect l="0" t="0" r="0" b="0"/>
          <a:pathLst>
            <a:path>
              <a:moveTo>
                <a:pt x="1020007" y="0"/>
              </a:moveTo>
              <a:lnTo>
                <a:pt x="1020007" y="236538"/>
              </a:lnTo>
              <a:lnTo>
                <a:pt x="0" y="236538"/>
              </a:lnTo>
              <a:lnTo>
                <a:pt x="0" y="3250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69191-FC02-45BF-A3D1-F32B9995922E}">
      <dsp:nvSpPr>
        <dsp:cNvPr id="0" name=""/>
        <dsp:cNvSpPr/>
      </dsp:nvSpPr>
      <dsp:spPr>
        <a:xfrm>
          <a:off x="2663776" y="1343561"/>
          <a:ext cx="2788405" cy="325025"/>
        </a:xfrm>
        <a:custGeom>
          <a:avLst/>
          <a:gdLst/>
          <a:ahLst/>
          <a:cxnLst/>
          <a:rect l="0" t="0" r="0" b="0"/>
          <a:pathLst>
            <a:path>
              <a:moveTo>
                <a:pt x="2788405" y="0"/>
              </a:moveTo>
              <a:lnTo>
                <a:pt x="2788405" y="236538"/>
              </a:lnTo>
              <a:lnTo>
                <a:pt x="0" y="236538"/>
              </a:lnTo>
              <a:lnTo>
                <a:pt x="0" y="3250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846E0-BF8E-4195-8C56-443C9FD95E8B}">
      <dsp:nvSpPr>
        <dsp:cNvPr id="0" name=""/>
        <dsp:cNvSpPr/>
      </dsp:nvSpPr>
      <dsp:spPr>
        <a:xfrm>
          <a:off x="834276" y="1343561"/>
          <a:ext cx="4617905" cy="325025"/>
        </a:xfrm>
        <a:custGeom>
          <a:avLst/>
          <a:gdLst/>
          <a:ahLst/>
          <a:cxnLst/>
          <a:rect l="0" t="0" r="0" b="0"/>
          <a:pathLst>
            <a:path>
              <a:moveTo>
                <a:pt x="4617905" y="0"/>
              </a:moveTo>
              <a:lnTo>
                <a:pt x="4617905" y="236538"/>
              </a:lnTo>
              <a:lnTo>
                <a:pt x="0" y="236538"/>
              </a:lnTo>
              <a:lnTo>
                <a:pt x="0" y="3250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394D0-6B78-4039-B893-3EF90AE191C2}">
      <dsp:nvSpPr>
        <dsp:cNvPr id="0" name=""/>
        <dsp:cNvSpPr/>
      </dsp:nvSpPr>
      <dsp:spPr>
        <a:xfrm>
          <a:off x="4148143" y="494203"/>
          <a:ext cx="2608076" cy="849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CSR/ESG</a:t>
          </a:r>
        </a:p>
      </dsp:txBody>
      <dsp:txXfrm>
        <a:off x="4148143" y="494203"/>
        <a:ext cx="2608076" cy="849358"/>
      </dsp:txXfrm>
    </dsp:sp>
    <dsp:sp modelId="{902A025F-0C7B-4789-8564-F15667431214}">
      <dsp:nvSpPr>
        <dsp:cNvPr id="0" name=""/>
        <dsp:cNvSpPr/>
      </dsp:nvSpPr>
      <dsp:spPr>
        <a:xfrm>
          <a:off x="2965" y="1668587"/>
          <a:ext cx="1662621" cy="2680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HIỂU BIẾT VỀ TIÊU CHUẨN TNXH (SA8000, SMETA </a:t>
          </a:r>
          <a:r>
            <a:rPr lang="en-US" sz="2000" kern="1200" dirty="0" err="1"/>
            <a:t>amfori</a:t>
          </a:r>
          <a:r>
            <a:rPr lang="en-US" sz="2000" kern="1200" dirty="0"/>
            <a:t> BSCI, </a:t>
          </a:r>
          <a:r>
            <a:rPr lang="en-US" sz="2000" kern="1200" dirty="0" err="1"/>
            <a:t>RBA,Higg</a:t>
          </a:r>
          <a:r>
            <a:rPr lang="en-US" sz="2000" kern="1200" dirty="0"/>
            <a:t> FSLM &amp;FEM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2965" y="1668587"/>
        <a:ext cx="1662621" cy="2680615"/>
      </dsp:txXfrm>
    </dsp:sp>
    <dsp:sp modelId="{60EC194C-3E45-4BAB-B0D5-F5AB94C85670}">
      <dsp:nvSpPr>
        <dsp:cNvPr id="0" name=""/>
        <dsp:cNvSpPr/>
      </dsp:nvSpPr>
      <dsp:spPr>
        <a:xfrm>
          <a:off x="1842561" y="1668587"/>
          <a:ext cx="1642429" cy="2720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KHẢ NĂNG KỸ THUẬT &amp; MÔI TRƯỜNG</a:t>
          </a:r>
        </a:p>
      </dsp:txBody>
      <dsp:txXfrm>
        <a:off x="1842561" y="1668587"/>
        <a:ext cx="1642429" cy="2720623"/>
      </dsp:txXfrm>
    </dsp:sp>
    <dsp:sp modelId="{C8560BCF-4CB1-4F6C-8CA9-0327E167CF37}">
      <dsp:nvSpPr>
        <dsp:cNvPr id="0" name=""/>
        <dsp:cNvSpPr/>
      </dsp:nvSpPr>
      <dsp:spPr>
        <a:xfrm>
          <a:off x="3661965" y="1668587"/>
          <a:ext cx="1540416" cy="2698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KHẢ NĂNG QUẢN LÝ DỮ LIỆU &amp;LẬP BÁO CÁO THEO CÁC TIÊU CHUẨN QUỐC TẾ (GRI, ISSB, SASB)</a:t>
          </a:r>
        </a:p>
      </dsp:txBody>
      <dsp:txXfrm>
        <a:off x="3661965" y="1668587"/>
        <a:ext cx="1540416" cy="2698851"/>
      </dsp:txXfrm>
    </dsp:sp>
    <dsp:sp modelId="{D99B9C43-FC31-4797-BEA6-C0561B6DEB19}">
      <dsp:nvSpPr>
        <dsp:cNvPr id="0" name=""/>
        <dsp:cNvSpPr/>
      </dsp:nvSpPr>
      <dsp:spPr>
        <a:xfrm>
          <a:off x="5379357" y="1668587"/>
          <a:ext cx="1614628" cy="2677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NĂNG LỰC DIỄN ĐẠT</a:t>
          </a:r>
        </a:p>
      </dsp:txBody>
      <dsp:txXfrm>
        <a:off x="5379357" y="1668587"/>
        <a:ext cx="1614628" cy="2677079"/>
      </dsp:txXfrm>
    </dsp:sp>
    <dsp:sp modelId="{51941512-033A-437A-BFBB-FA21C8391A86}">
      <dsp:nvSpPr>
        <dsp:cNvPr id="0" name=""/>
        <dsp:cNvSpPr/>
      </dsp:nvSpPr>
      <dsp:spPr>
        <a:xfrm>
          <a:off x="7170959" y="1668587"/>
          <a:ext cx="1756434" cy="2655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TƯ DUY CHIẾN LƯỢC, QUẢN TRỊ &amp; TUÂN THỦ</a:t>
          </a:r>
        </a:p>
      </dsp:txBody>
      <dsp:txXfrm>
        <a:off x="7170959" y="1668587"/>
        <a:ext cx="1756434" cy="2655307"/>
      </dsp:txXfrm>
    </dsp:sp>
    <dsp:sp modelId="{6F94E9F4-2497-4AAD-BFAC-81396E810988}">
      <dsp:nvSpPr>
        <dsp:cNvPr id="0" name=""/>
        <dsp:cNvSpPr/>
      </dsp:nvSpPr>
      <dsp:spPr>
        <a:xfrm>
          <a:off x="9104368" y="1668587"/>
          <a:ext cx="1658635" cy="2720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NĂNG LỰC ĐIỀU PHỐI &amp; TÁC ĐỘNG XÃ HỘI</a:t>
          </a:r>
        </a:p>
      </dsp:txBody>
      <dsp:txXfrm>
        <a:off x="9104368" y="1668587"/>
        <a:ext cx="1658635" cy="2720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2DF12-9642-4908-B132-22E3705421A3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3F65B-7718-4619-A410-6347ECD2C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7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3F65B-7718-4619-A410-6347ECD2C5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2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MT, Công </a:t>
            </a:r>
            <a:r>
              <a:rPr lang="en-US" dirty="0" err="1"/>
              <a:t>nghệ</a:t>
            </a:r>
            <a:r>
              <a:rPr lang="en-US" dirty="0"/>
              <a:t> MT, Khoa </a:t>
            </a:r>
            <a:r>
              <a:rPr lang="en-US" dirty="0" err="1"/>
              <a:t>học</a:t>
            </a:r>
            <a:r>
              <a:rPr lang="en-US" dirty="0"/>
              <a:t> MT, Quản </a:t>
            </a:r>
            <a:r>
              <a:rPr lang="en-US" dirty="0" err="1"/>
              <a:t>lý</a:t>
            </a:r>
            <a:r>
              <a:rPr lang="en-US" dirty="0"/>
              <a:t> MT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3F65B-7718-4619-A410-6347ECD2C5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94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vụ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3F65B-7718-4619-A410-6347ECD2C5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1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3CF17-DA2B-CF6F-D53E-C3A4F5DCD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B880A1-B0EF-939D-C329-98F76041EE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572351-B844-92E4-B663-D2D14B1B31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82645-7B70-1703-0A52-E35BE5F86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3F65B-7718-4619-A410-6347ECD2C5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02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ECCEE-7BC9-585E-68A6-937BB2BC8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9FE6CA-CF58-6220-DF23-3CC4EDBE40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93A9E4-B5CF-6F21-E67E-75353A2E59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thiết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57795-A2D5-9569-2BD8-A504E35B7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3F65B-7718-4619-A410-6347ECD2C5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71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856AA-6B10-E491-CF7A-E56E2BB05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9F2FBB-228B-A501-F21C-3FC52E702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E8FEE2-CDF8-87A4-4878-B0F23AFBBE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thiết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235BB-39AC-B65E-07DD-665A4854CA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3F65B-7718-4619-A410-6347ECD2C5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3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12D22-63D9-0AF6-6AF0-E8C1F0528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7B8359-94F8-F775-E6A4-CB923E6327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8D4768-D5FD-E9FC-6872-2D5F73140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8FD37-77C8-3B6F-0648-CAAA02EC02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3F65B-7718-4619-A410-6347ECD2C5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0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A7AB-DC64-42A5-946C-9E8C545BDEA3}" type="datetime1">
              <a:rPr lang="en-US" smtClean="0"/>
              <a:t>5/16/2026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34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68EB-A387-4569-BC01-E33F40BEC12F}" type="datetime1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84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A00B-08D7-4B36-A992-C8FCF9254C2C}" type="datetime1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06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D939-8A9C-42A8-B2CD-D97AA74280A0}" type="datetime1">
              <a:rPr lang="en-US" smtClean="0"/>
              <a:t>5/16/2026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56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EFCE-CDFD-4E0B-96A4-9E4D5ABF30F1}" type="datetime1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60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3C49-C0EF-48AE-8547-8AB37B284D12}" type="datetime1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54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2E91-1B00-4064-AFEE-BE1DC6FB95DC}" type="datetime1">
              <a:rPr lang="en-US" smtClean="0"/>
              <a:t>5/16/2026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10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24E7-D7C5-4917-996F-61467379C95E}" type="datetime1">
              <a:rPr lang="en-US" smtClean="0"/>
              <a:t>5/16/2026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55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80B-0CF2-4335-B48D-E0D25B74B722}" type="datetime1">
              <a:rPr lang="en-US" smtClean="0"/>
              <a:t>5/16/2026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07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1E96-A65E-4C58-8F4A-3812D4E12DCD}" type="datetime1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34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E56E-6379-4FC3-B283-4F1E9AEB9EFA}" type="datetime1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61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8E11F87-1718-42B8-8E66-ECD11A971C4E}" type="datetime1">
              <a:rPr lang="en-US" smtClean="0"/>
              <a:t>5/16/2026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6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83" r:id="rId6"/>
    <p:sldLayoutId id="2147483879" r:id="rId7"/>
    <p:sldLayoutId id="2147483880" r:id="rId8"/>
    <p:sldLayoutId id="2147483881" r:id="rId9"/>
    <p:sldLayoutId id="2147483882" r:id="rId10"/>
    <p:sldLayoutId id="21474838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Ti&#234;u%20chu&#7849;n/TCVNISO9001_2015_916104.pdf" TargetMode="External"/><Relationship Id="rId7" Type="http://schemas.openxmlformats.org/officeDocument/2006/relationships/hyperlink" Target="Ti&#234;u%20chu&#7849;n/Hoi%20thao%20Tieu%20chuan/Tai%20lieu%20hoi%20thao%20ISO%2045001-2018.pptx%202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Ti&#234;u%20chu&#7849;n/Hoi%20thao%20Tieu%20chuan/ISO%2014001-2015%20Introduction.pdf" TargetMode="External"/><Relationship Id="rId5" Type="http://schemas.openxmlformats.org/officeDocument/2006/relationships/hyperlink" Target="Ti&#234;u%20chu&#7849;n/tieu-chuan-iso-45001.pdf" TargetMode="External"/><Relationship Id="rId4" Type="http://schemas.openxmlformats.org/officeDocument/2006/relationships/hyperlink" Target="Ti&#234;u%20chu&#7849;n/tieu%20chuan%20iso%2014001%20(1)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Ti&#234;u%20chu&#7849;n/BSCI%20MANUAL%202.0%20EN%20Annex%206%20Most%20Relevant%20Documents%20for%20the%20BSCI%20Audit%20New.pdf" TargetMode="External"/><Relationship Id="rId2" Type="http://schemas.openxmlformats.org/officeDocument/2006/relationships/hyperlink" Target="Ti&#234;u%20chu&#7849;n/SA8000-2014-Vietnames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Ti&#234;u%20chu&#7849;n/RBACodeofConduct8.0_Vietnamese.pdf" TargetMode="External"/><Relationship Id="rId5" Type="http://schemas.openxmlformats.org/officeDocument/2006/relationships/hyperlink" Target="Ti&#234;u%20chu&#7849;n/SLCP%202019%20Code%20of%20Conduct.pdf" TargetMode="External"/><Relationship Id="rId4" Type="http://schemas.openxmlformats.org/officeDocument/2006/relationships/hyperlink" Target="Ti&#234;u%20chu&#7849;n/CARREFOUR%20FRANCE%20ICS%20social%20Introduction%20Letter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hecklist/DANH%20M&#7908;C%20QUY%20TR&#204;NH%20SMETA.docx" TargetMode="External"/><Relationship Id="rId2" Type="http://schemas.openxmlformats.org/officeDocument/2006/relationships/hyperlink" Target="Checklist/SLCP%202019-Document%20List-fx%20new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hecklist/2026%20RBA%20HR%20%20documents%20lists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ESG/BV-T&#192;I%20LI&#7878;U%20H&#7896;I%20TH&#7842;O%2025.11.2025.pdf" TargetMode="External"/><Relationship Id="rId2" Type="http://schemas.openxmlformats.org/officeDocument/2006/relationships/hyperlink" Target="ESG/VietESG-Tieu-chuan-Xay-dung-va-trien-khai-He-thong-ESG-theo-cau-truc-bac-cao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ESG/S&#7893;%20tay%20c&#244;ng%20c&#7909;%20ESG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uvienphapluat.vn/documents/law.aspx?id=A=RBd05qazTl&amp;mode=09dsbGRWOHpOUTW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SE/B&#225;o%20c&#225;o%20&#273;&#7883;nh%20k&#7923;%20HSE.xlsx" TargetMode="External"/><Relationship Id="rId2" Type="http://schemas.openxmlformats.org/officeDocument/2006/relationships/hyperlink" Target="HSE/hse-laws-danh-sach-van-ban-luat-260112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Checklist/2025%20RBA%20EHS%20documents%20lists.pdf" TargetMode="External"/><Relationship Id="rId4" Type="http://schemas.openxmlformats.org/officeDocument/2006/relationships/hyperlink" Target="HSE/List%20h&#7891;%20s&#417;%20HSE%202026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0A95C88-9F52-A063-751E-D7176F55D5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3332"/>
          <a:stretch>
            <a:fillRect/>
          </a:stretch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6C2D0-A909-38E7-2047-2635115F7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575" y="868420"/>
            <a:ext cx="4092525" cy="28329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HỘI 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 NGHIỆP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9CE88-8F10-7E2C-964A-2218835FD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506" y="3732182"/>
            <a:ext cx="4819075" cy="863657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8734D8-660E-AC0C-EF2D-20EC1B1AEAB5}"/>
              </a:ext>
            </a:extLst>
          </p:cNvPr>
          <p:cNvSpPr txBox="1"/>
          <p:nvPr/>
        </p:nvSpPr>
        <p:spPr>
          <a:xfrm>
            <a:off x="5498594" y="2194810"/>
            <a:ext cx="65306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“Ngành môi trường hôm nay không chỉ là xử lý ô nhiễm, mà đang trở thành một phần của chiến lược phát triển bền vững toàn cầu.”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15DEE-A9A8-D198-0246-7FCD8766F5AE}"/>
              </a:ext>
            </a:extLst>
          </p:cNvPr>
          <p:cNvSpPr/>
          <p:nvPr/>
        </p:nvSpPr>
        <p:spPr>
          <a:xfrm>
            <a:off x="119743" y="5907663"/>
            <a:ext cx="5976257" cy="74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Vũ -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Tuân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/ATSKMT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ty TNHH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Quickpack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Việt Nam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F1572B-E607-4E04-F313-0B30E05B13EC}"/>
              </a:ext>
            </a:extLst>
          </p:cNvPr>
          <p:cNvSpPr/>
          <p:nvPr/>
        </p:nvSpPr>
        <p:spPr>
          <a:xfrm>
            <a:off x="10025743" y="5888330"/>
            <a:ext cx="2046514" cy="74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05/2026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CD5C3E5-0355-993F-E672-A5852DC7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70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5BF0B-CC11-14A7-E37F-3EA21BD87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21EF-F869-1716-3C0F-4B6CF0EE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4570"/>
            <a:ext cx="10765971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NGHỀ: THƯ KÝ ISO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04674-0302-EA45-519D-5159F3DD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8D2F90F2-4412-F60F-829C-2ED35057D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712927"/>
              </p:ext>
            </p:extLst>
          </p:nvPr>
        </p:nvGraphicFramePr>
        <p:xfrm>
          <a:off x="838199" y="1161597"/>
          <a:ext cx="10515600" cy="385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791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71552-2D56-14B5-ACE0-EE6F4C256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3FCAE-80E6-3319-933E-0F6233EB7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4571"/>
            <a:ext cx="10765971" cy="83464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NGHỀ: THƯ KÝ ISO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8FE5E-B2FB-F60C-0356-ABA3733B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1147C317-ABA4-1525-348A-35BC7C5C9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705096"/>
              </p:ext>
            </p:extLst>
          </p:nvPr>
        </p:nvGraphicFramePr>
        <p:xfrm>
          <a:off x="838199" y="999219"/>
          <a:ext cx="10765970" cy="503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625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38556-4A5A-B2A0-2A92-57C466352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D0DD-03F7-84D1-93F1-25CA3698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4571"/>
            <a:ext cx="10765971" cy="83464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NGHỀ: THƯ KÝ ISO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C0088-1EAA-DB14-166F-A4014116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668F5B-94B3-C01D-B1D8-81EF76847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hlinkClick r:id="rId3" action="ppaction://hlinkfile"/>
              </a:rPr>
              <a:t>Tiêu</a:t>
            </a:r>
            <a:r>
              <a:rPr lang="en-US" dirty="0">
                <a:hlinkClick r:id="rId3" action="ppaction://hlinkfile"/>
              </a:rPr>
              <a:t> </a:t>
            </a:r>
            <a:r>
              <a:rPr lang="en-US" dirty="0" err="1">
                <a:hlinkClick r:id="rId3" action="ppaction://hlinkfile"/>
              </a:rPr>
              <a:t>chuẩn</a:t>
            </a:r>
            <a:r>
              <a:rPr lang="en-US" dirty="0">
                <a:hlinkClick r:id="rId3" action="ppaction://hlinkfile"/>
              </a:rPr>
              <a:t>\TCVNISO9001_2015_916104.pdf</a:t>
            </a:r>
            <a:endParaRPr lang="en-US" dirty="0"/>
          </a:p>
          <a:p>
            <a:r>
              <a:rPr lang="en-US" dirty="0" err="1">
                <a:hlinkClick r:id="rId4" action="ppaction://hlinkfile"/>
              </a:rPr>
              <a:t>Tiêu</a:t>
            </a:r>
            <a:r>
              <a:rPr lang="en-US" dirty="0">
                <a:hlinkClick r:id="rId4" action="ppaction://hlinkfile"/>
              </a:rPr>
              <a:t> </a:t>
            </a:r>
            <a:r>
              <a:rPr lang="en-US" dirty="0" err="1">
                <a:hlinkClick r:id="rId4" action="ppaction://hlinkfile"/>
              </a:rPr>
              <a:t>chuẩn</a:t>
            </a:r>
            <a:r>
              <a:rPr lang="en-US" dirty="0">
                <a:hlinkClick r:id="rId4" action="ppaction://hlinkfile"/>
              </a:rPr>
              <a:t>\</a:t>
            </a:r>
            <a:r>
              <a:rPr lang="en-US" dirty="0" err="1">
                <a:hlinkClick r:id="rId4" action="ppaction://hlinkfile"/>
              </a:rPr>
              <a:t>tieu</a:t>
            </a:r>
            <a:r>
              <a:rPr lang="en-US" dirty="0">
                <a:hlinkClick r:id="rId4" action="ppaction://hlinkfile"/>
              </a:rPr>
              <a:t> </a:t>
            </a:r>
            <a:r>
              <a:rPr lang="en-US" dirty="0" err="1">
                <a:hlinkClick r:id="rId4" action="ppaction://hlinkfile"/>
              </a:rPr>
              <a:t>chuan</a:t>
            </a:r>
            <a:r>
              <a:rPr lang="en-US" dirty="0">
                <a:hlinkClick r:id="rId4" action="ppaction://hlinkfile"/>
              </a:rPr>
              <a:t> iso 14001 (1).pdf</a:t>
            </a:r>
            <a:endParaRPr lang="en-US" dirty="0"/>
          </a:p>
          <a:p>
            <a:r>
              <a:rPr lang="en-US" dirty="0" err="1">
                <a:hlinkClick r:id="rId5" action="ppaction://hlinkfile"/>
              </a:rPr>
              <a:t>Tiêu</a:t>
            </a:r>
            <a:r>
              <a:rPr lang="en-US" dirty="0">
                <a:hlinkClick r:id="rId5" action="ppaction://hlinkfile"/>
              </a:rPr>
              <a:t> </a:t>
            </a:r>
            <a:r>
              <a:rPr lang="en-US" dirty="0" err="1">
                <a:hlinkClick r:id="rId5" action="ppaction://hlinkfile"/>
              </a:rPr>
              <a:t>chuẩn</a:t>
            </a:r>
            <a:r>
              <a:rPr lang="en-US" dirty="0">
                <a:hlinkClick r:id="rId5" action="ppaction://hlinkfile"/>
              </a:rPr>
              <a:t>\tieu-chuan-iso-45001.pdf</a:t>
            </a:r>
            <a:endParaRPr lang="en-US" dirty="0"/>
          </a:p>
          <a:p>
            <a:r>
              <a:rPr lang="en-US" dirty="0" err="1">
                <a:hlinkClick r:id="rId6" action="ppaction://hlinkfile"/>
              </a:rPr>
              <a:t>Tiêu</a:t>
            </a:r>
            <a:r>
              <a:rPr lang="en-US" dirty="0">
                <a:hlinkClick r:id="rId6" action="ppaction://hlinkfile"/>
              </a:rPr>
              <a:t> </a:t>
            </a:r>
            <a:r>
              <a:rPr lang="en-US" dirty="0" err="1">
                <a:hlinkClick r:id="rId6" action="ppaction://hlinkfile"/>
              </a:rPr>
              <a:t>chuẩn</a:t>
            </a:r>
            <a:r>
              <a:rPr lang="en-US" dirty="0">
                <a:hlinkClick r:id="rId6" action="ppaction://hlinkfile"/>
              </a:rPr>
              <a:t>\Hoi </a:t>
            </a:r>
            <a:r>
              <a:rPr lang="en-US" dirty="0" err="1">
                <a:hlinkClick r:id="rId6" action="ppaction://hlinkfile"/>
              </a:rPr>
              <a:t>thao</a:t>
            </a:r>
            <a:r>
              <a:rPr lang="en-US" dirty="0">
                <a:hlinkClick r:id="rId6" action="ppaction://hlinkfile"/>
              </a:rPr>
              <a:t> Tieu </a:t>
            </a:r>
            <a:r>
              <a:rPr lang="en-US" dirty="0" err="1">
                <a:hlinkClick r:id="rId6" action="ppaction://hlinkfile"/>
              </a:rPr>
              <a:t>chuan</a:t>
            </a:r>
            <a:r>
              <a:rPr lang="en-US" dirty="0">
                <a:hlinkClick r:id="rId6" action="ppaction://hlinkfile"/>
              </a:rPr>
              <a:t>\ISO 14001-2015 Introduction.pdf</a:t>
            </a:r>
            <a:endParaRPr lang="en-US" dirty="0"/>
          </a:p>
          <a:p>
            <a:r>
              <a:rPr lang="en-US" dirty="0" err="1">
                <a:hlinkClick r:id="rId7" action="ppaction://hlinkfile"/>
              </a:rPr>
              <a:t>Tiêu</a:t>
            </a:r>
            <a:r>
              <a:rPr lang="en-US" dirty="0">
                <a:hlinkClick r:id="rId7" action="ppaction://hlinkfile"/>
              </a:rPr>
              <a:t> </a:t>
            </a:r>
            <a:r>
              <a:rPr lang="en-US" dirty="0" err="1">
                <a:hlinkClick r:id="rId7" action="ppaction://hlinkfile"/>
              </a:rPr>
              <a:t>chuẩn</a:t>
            </a:r>
            <a:r>
              <a:rPr lang="en-US" dirty="0">
                <a:hlinkClick r:id="rId7" action="ppaction://hlinkfile"/>
              </a:rPr>
              <a:t>\Hoi </a:t>
            </a:r>
            <a:r>
              <a:rPr lang="en-US" dirty="0" err="1">
                <a:hlinkClick r:id="rId7" action="ppaction://hlinkfile"/>
              </a:rPr>
              <a:t>thao</a:t>
            </a:r>
            <a:r>
              <a:rPr lang="en-US" dirty="0">
                <a:hlinkClick r:id="rId7" action="ppaction://hlinkfile"/>
              </a:rPr>
              <a:t> Tieu </a:t>
            </a:r>
            <a:r>
              <a:rPr lang="en-US" dirty="0" err="1">
                <a:hlinkClick r:id="rId7" action="ppaction://hlinkfile"/>
              </a:rPr>
              <a:t>chuan</a:t>
            </a:r>
            <a:r>
              <a:rPr lang="en-US" dirty="0">
                <a:hlinkClick r:id="rId7" action="ppaction://hlinkfile"/>
              </a:rPr>
              <a:t>\Tai lieu hoi </a:t>
            </a:r>
            <a:r>
              <a:rPr lang="en-US" dirty="0" err="1">
                <a:hlinkClick r:id="rId7" action="ppaction://hlinkfile"/>
              </a:rPr>
              <a:t>thao</a:t>
            </a:r>
            <a:r>
              <a:rPr lang="en-US" dirty="0">
                <a:hlinkClick r:id="rId7" action="ppaction://hlinkfile"/>
              </a:rPr>
              <a:t> ISO 45001-2018.pptx 2.pdf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20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DB935-D822-4CE4-B555-DE627573F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47A70-2660-FDB8-44F2-28D80983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4571"/>
            <a:ext cx="10765971" cy="83464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NGHỀ: CSR/ESG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1477D-EAF3-B4A1-E6C6-FBCA49B9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78091CAB-AEB7-9A16-130A-9251839BFA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887593"/>
              </p:ext>
            </p:extLst>
          </p:nvPr>
        </p:nvGraphicFramePr>
        <p:xfrm>
          <a:off x="838199" y="999219"/>
          <a:ext cx="10765970" cy="503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8540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9D2E2-9A2C-8CF0-7ABD-0D822F4E2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hlinkClick r:id="rId2" action="ppaction://hlinkfile"/>
              </a:rPr>
              <a:t>Tiêu</a:t>
            </a:r>
            <a:r>
              <a:rPr lang="en-US" dirty="0">
                <a:hlinkClick r:id="rId2" action="ppaction://hlinkfile"/>
              </a:rPr>
              <a:t> </a:t>
            </a:r>
            <a:r>
              <a:rPr lang="en-US" dirty="0" err="1">
                <a:hlinkClick r:id="rId2" action="ppaction://hlinkfile"/>
              </a:rPr>
              <a:t>chuẩn</a:t>
            </a:r>
            <a:r>
              <a:rPr lang="en-US" dirty="0">
                <a:hlinkClick r:id="rId2" action="ppaction://hlinkfile"/>
              </a:rPr>
              <a:t>\SA8000-2014-Vietnamese.pdf</a:t>
            </a:r>
            <a:endParaRPr lang="en-US" dirty="0"/>
          </a:p>
          <a:p>
            <a:r>
              <a:rPr lang="en-US" dirty="0" err="1">
                <a:hlinkClick r:id="rId3" action="ppaction://hlinkfile"/>
              </a:rPr>
              <a:t>Tiêu</a:t>
            </a:r>
            <a:r>
              <a:rPr lang="en-US" dirty="0">
                <a:hlinkClick r:id="rId3" action="ppaction://hlinkfile"/>
              </a:rPr>
              <a:t> </a:t>
            </a:r>
            <a:r>
              <a:rPr lang="en-US" dirty="0" err="1">
                <a:hlinkClick r:id="rId3" action="ppaction://hlinkfile"/>
              </a:rPr>
              <a:t>chuẩn</a:t>
            </a:r>
            <a:r>
              <a:rPr lang="en-US" dirty="0">
                <a:hlinkClick r:id="rId3" action="ppaction://hlinkfile"/>
              </a:rPr>
              <a:t>\BSCI MANUAL 2.0 EN Annex 6 Most Relevant Documents for the BSCI Audit New.pdf</a:t>
            </a:r>
            <a:endParaRPr lang="en-US" dirty="0"/>
          </a:p>
          <a:p>
            <a:r>
              <a:rPr lang="fr-FR" dirty="0" err="1">
                <a:hlinkClick r:id="rId4" action="ppaction://hlinkfile"/>
              </a:rPr>
              <a:t>Tiêu</a:t>
            </a:r>
            <a:r>
              <a:rPr lang="fr-FR" dirty="0">
                <a:hlinkClick r:id="rId4" action="ppaction://hlinkfile"/>
              </a:rPr>
              <a:t> </a:t>
            </a:r>
            <a:r>
              <a:rPr lang="fr-FR" dirty="0" err="1">
                <a:hlinkClick r:id="rId4" action="ppaction://hlinkfile"/>
              </a:rPr>
              <a:t>chuẩn</a:t>
            </a:r>
            <a:r>
              <a:rPr lang="fr-FR" dirty="0">
                <a:hlinkClick r:id="rId4" action="ppaction://hlinkfile"/>
              </a:rPr>
              <a:t>\CARREFOUR FRANCE ICS social Introduction Letter.pdf</a:t>
            </a:r>
            <a:endParaRPr lang="fr-FR" dirty="0"/>
          </a:p>
          <a:p>
            <a:r>
              <a:rPr lang="en-US" dirty="0" err="1">
                <a:hlinkClick r:id="rId5" action="ppaction://hlinkfile"/>
              </a:rPr>
              <a:t>Tiêu</a:t>
            </a:r>
            <a:r>
              <a:rPr lang="en-US" dirty="0">
                <a:hlinkClick r:id="rId5" action="ppaction://hlinkfile"/>
              </a:rPr>
              <a:t> </a:t>
            </a:r>
            <a:r>
              <a:rPr lang="en-US" dirty="0" err="1">
                <a:hlinkClick r:id="rId5" action="ppaction://hlinkfile"/>
              </a:rPr>
              <a:t>chuẩn</a:t>
            </a:r>
            <a:r>
              <a:rPr lang="en-US" dirty="0">
                <a:hlinkClick r:id="rId5" action="ppaction://hlinkfile"/>
              </a:rPr>
              <a:t>\SLCP 2019 Code of Conduct.pdf</a:t>
            </a:r>
            <a:r>
              <a:rPr lang="en-US" dirty="0"/>
              <a:t> (Higg);</a:t>
            </a:r>
          </a:p>
          <a:p>
            <a:r>
              <a:rPr lang="en-US" dirty="0" err="1">
                <a:hlinkClick r:id="rId6" action="ppaction://hlinkfile"/>
              </a:rPr>
              <a:t>Tiêu</a:t>
            </a:r>
            <a:r>
              <a:rPr lang="en-US" dirty="0">
                <a:hlinkClick r:id="rId6" action="ppaction://hlinkfile"/>
              </a:rPr>
              <a:t> </a:t>
            </a:r>
            <a:r>
              <a:rPr lang="en-US" dirty="0" err="1">
                <a:hlinkClick r:id="rId6" action="ppaction://hlinkfile"/>
              </a:rPr>
              <a:t>chuẩn</a:t>
            </a:r>
            <a:r>
              <a:rPr lang="en-US" dirty="0">
                <a:hlinkClick r:id="rId6" action="ppaction://hlinkfile"/>
              </a:rPr>
              <a:t>\RBACodeofConduct8.0_Vietnamese.pdf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A46A4-A125-4224-F833-D7D85F9F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BC0CC8-88BC-6934-339B-D9890170E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NGHỀ: CSR/ESG</a:t>
            </a:r>
          </a:p>
        </p:txBody>
      </p:sp>
    </p:spTree>
    <p:extLst>
      <p:ext uri="{BB962C8B-B14F-4D97-AF65-F5344CB8AC3E}">
        <p14:creationId xmlns:p14="http://schemas.microsoft.com/office/powerpoint/2010/main" val="3032668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6C276-1C46-470E-EEDA-AAF5AF64A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3BB5-FB25-A344-DABB-6D2E02C2A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Checklist\SLCP 2019-Document List-</a:t>
            </a:r>
            <a:r>
              <a:rPr lang="en-US" dirty="0" err="1">
                <a:hlinkClick r:id="rId2" action="ppaction://hlinkfile"/>
              </a:rPr>
              <a:t>fx</a:t>
            </a:r>
            <a:r>
              <a:rPr lang="en-US" dirty="0">
                <a:hlinkClick r:id="rId2" action="ppaction://hlinkfile"/>
              </a:rPr>
              <a:t> new.pdf</a:t>
            </a:r>
            <a:endParaRPr lang="en-US" dirty="0"/>
          </a:p>
          <a:p>
            <a:r>
              <a:rPr lang="en-US" dirty="0">
                <a:hlinkClick r:id="rId3" action="ppaction://hlinkfile"/>
              </a:rPr>
              <a:t>Checklist\DANH MỤC QUY TRÌNH SMETA.docx</a:t>
            </a:r>
            <a:endParaRPr lang="en-US" dirty="0"/>
          </a:p>
          <a:p>
            <a:r>
              <a:rPr lang="en-US" dirty="0">
                <a:hlinkClick r:id="rId4" action="ppaction://hlinkfile"/>
              </a:rPr>
              <a:t>Checklist\2026 RBA HR  documents lists.pdf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8DC8E-4782-35F5-09B9-909E9F55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AB6F00-AFEA-955F-B2E3-61D25FDCF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NGHỀ: CSR/ESG</a:t>
            </a:r>
          </a:p>
        </p:txBody>
      </p:sp>
    </p:spTree>
    <p:extLst>
      <p:ext uri="{BB962C8B-B14F-4D97-AF65-F5344CB8AC3E}">
        <p14:creationId xmlns:p14="http://schemas.microsoft.com/office/powerpoint/2010/main" val="3211517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C06A-9814-851E-EB41-81EF443F6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1B818-49C8-0E7A-F515-6E83D8FF5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99CA1-1E32-150D-31C5-703206C9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DE0DB9-D451-C8A7-1D4E-C2E4277E8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32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67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374E9-ADF6-F70C-829D-83CF7D17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NGHỀ: CSR/ESG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923F1-43B0-4D7D-AC15-F5F0B91E7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ESG\VietESG-Tieu-chuan-Xay-dung-va-trien-khai-He-thong-ESG-theo-cau-truc-bac-cao.pdf</a:t>
            </a:r>
            <a:endParaRPr lang="en-US" dirty="0"/>
          </a:p>
          <a:p>
            <a:r>
              <a:rPr lang="en-US" dirty="0">
                <a:hlinkClick r:id="rId3" action="ppaction://hlinkfile"/>
              </a:rPr>
              <a:t>ESG\BV-TÀI LIỆU HỘI THẢO 25.11.2025.pdf</a:t>
            </a:r>
            <a:endParaRPr lang="en-US" dirty="0"/>
          </a:p>
          <a:p>
            <a:r>
              <a:rPr lang="en-US" dirty="0">
                <a:hlinkClick r:id="rId4" action="ppaction://hlinkfile"/>
              </a:rPr>
              <a:t>ESG\</a:t>
            </a:r>
            <a:r>
              <a:rPr lang="en-US" dirty="0" err="1">
                <a:hlinkClick r:id="rId4" action="ppaction://hlinkfile"/>
              </a:rPr>
              <a:t>Sổ</a:t>
            </a:r>
            <a:r>
              <a:rPr lang="en-US" dirty="0">
                <a:hlinkClick r:id="rId4" action="ppaction://hlinkfile"/>
              </a:rPr>
              <a:t> </a:t>
            </a:r>
            <a:r>
              <a:rPr lang="en-US" dirty="0" err="1">
                <a:hlinkClick r:id="rId4" action="ppaction://hlinkfile"/>
              </a:rPr>
              <a:t>tay</a:t>
            </a:r>
            <a:r>
              <a:rPr lang="en-US" dirty="0">
                <a:hlinkClick r:id="rId4" action="ppaction://hlinkfile"/>
              </a:rPr>
              <a:t> </a:t>
            </a:r>
            <a:r>
              <a:rPr lang="en-US" dirty="0" err="1">
                <a:hlinkClick r:id="rId4" action="ppaction://hlinkfile"/>
              </a:rPr>
              <a:t>công</a:t>
            </a:r>
            <a:r>
              <a:rPr lang="en-US" dirty="0">
                <a:hlinkClick r:id="rId4" action="ppaction://hlinkfile"/>
              </a:rPr>
              <a:t> </a:t>
            </a:r>
            <a:r>
              <a:rPr lang="en-US" dirty="0" err="1">
                <a:hlinkClick r:id="rId4" action="ppaction://hlinkfile"/>
              </a:rPr>
              <a:t>cụ</a:t>
            </a:r>
            <a:r>
              <a:rPr lang="en-US" dirty="0">
                <a:hlinkClick r:id="rId4" action="ppaction://hlinkfile"/>
              </a:rPr>
              <a:t> ESG.pdf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97595-F862-D88B-3A17-4F24C6F1D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48D7-2A9A-934B-338E-C88CC1A1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2EA41D-7C9B-6E91-C385-90CC73083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968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B8FD1-01B0-C77A-9585-BCEEDFD8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4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F9B9-6EB5-771C-0DBC-EE3B66C92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944"/>
            <a:ext cx="10515600" cy="89262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HƯỚNG NGHỀ NGHIỆP SAU KHI RA TRƯỜNG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58DCBC5-20C5-558B-0C5B-501FF053B2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595339"/>
              </p:ext>
            </p:extLst>
          </p:nvPr>
        </p:nvGraphicFramePr>
        <p:xfrm>
          <a:off x="533400" y="932995"/>
          <a:ext cx="11408229" cy="50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BC12EF-5C56-B5C2-7159-4F0D7FD0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5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7DE5-932D-9C56-58CC-32F99A84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988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Quản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E67D5-5754-204C-D23E-7F35BF78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ED271F6E-F9B8-832D-F26E-1274D48F30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674739"/>
              </p:ext>
            </p:extLst>
          </p:nvPr>
        </p:nvGraphicFramePr>
        <p:xfrm>
          <a:off x="359229" y="1154114"/>
          <a:ext cx="11386457" cy="478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968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E93D2-39A1-AE6E-5826-7730C180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0205"/>
            <a:ext cx="11157858" cy="1325563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Danh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thanh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78CC5-80CF-152B-0AA4-B5D117A3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B4C3DF08-5DDD-B14D-419D-1C245AE5C6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348612"/>
              </p:ext>
            </p:extLst>
          </p:nvPr>
        </p:nvGraphicFramePr>
        <p:xfrm>
          <a:off x="685801" y="1335768"/>
          <a:ext cx="10929257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370">
                  <a:extLst>
                    <a:ext uri="{9D8B030D-6E8A-4147-A177-3AD203B41FA5}">
                      <a16:colId xmlns:a16="http://schemas.microsoft.com/office/drawing/2014/main" val="1109910440"/>
                    </a:ext>
                  </a:extLst>
                </a:gridCol>
                <a:gridCol w="9535887">
                  <a:extLst>
                    <a:ext uri="{9D8B030D-6E8A-4147-A177-3AD203B41FA5}">
                      <a16:colId xmlns:a16="http://schemas.microsoft.com/office/drawing/2014/main" val="1953295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DANH MỤC HỒ SƠ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11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ĐTM, GPMT, CKMT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849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Quyết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phê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duyệt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ĐTM, GPMT, CKMT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968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bố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Quyết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phê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duyệt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196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cáo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hành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thử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nghiệm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xử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lý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thải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993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xác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VHTN CT XLCT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348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Biên bản kiểm tra làm việc của cơ quan bên ngoài 5 năm gần nhất.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942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thu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gom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vận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xử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lý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thải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rác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thải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hoạt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118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thu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gom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vận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xử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lý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thải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nguy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hại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287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sạch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14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Chứng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CTNH (5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gần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nhất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516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26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16496-5827-848F-418B-ADC1D4785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0F8FB-1C96-E831-586C-E92F5801A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7" y="31432"/>
            <a:ext cx="11157858" cy="1325563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Danh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thanh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ADA3E-A184-C260-4528-41E29F1D5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660FA7-A184-4C17-1DD4-527F52679D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391251"/>
              </p:ext>
            </p:extLst>
          </p:nvPr>
        </p:nvGraphicFramePr>
        <p:xfrm>
          <a:off x="489858" y="1069838"/>
          <a:ext cx="10515599" cy="5469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741">
                  <a:extLst>
                    <a:ext uri="{9D8B030D-6E8A-4147-A177-3AD203B41FA5}">
                      <a16:colId xmlns:a16="http://schemas.microsoft.com/office/drawing/2014/main" val="2894656680"/>
                    </a:ext>
                  </a:extLst>
                </a:gridCol>
                <a:gridCol w="9252858">
                  <a:extLst>
                    <a:ext uri="{9D8B030D-6E8A-4147-A177-3AD203B41FA5}">
                      <a16:colId xmlns:a16="http://schemas.microsoft.com/office/drawing/2014/main" val="2838246423"/>
                    </a:ext>
                  </a:extLst>
                </a:gridCol>
              </a:tblGrid>
              <a:tr h="5008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DANH MỤC HỒ SƠ (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64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Tờ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nộp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phí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BVMT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thải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nghiệp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khí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thải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13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hoàn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hệ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thống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xử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lý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khí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thải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thải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bụi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mùi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111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minh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kế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hệ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thống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xử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lý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thải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khí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thải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bụi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mùi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17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Sổ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thải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864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Sổ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thải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nguy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hại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25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Sổ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vận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hành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Trạm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xử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lý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nƣớc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thải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thải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181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mẫu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……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nguy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hại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hay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4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Hồ sơ năng lực các đơn vị QTMT, thu gom vận chuyển xử lý chất thải thông th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ư</a:t>
                      </a:r>
                      <a:r>
                        <a:rPr lang="vi-VN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ờng, nguy hại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896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Báo cáo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vệ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môi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hàng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(3-5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gần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nhất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vi-VN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560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Báo cáo về tình hình thực hiện công tác môi tr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ư</a:t>
                      </a:r>
                      <a:r>
                        <a:rPr lang="vi-VN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ờng trong cơ sở tới thời điểm hiện tại (theo mẫu biên bản kiểm tra hoặc tự làm)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0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434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39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D478-1A20-42FF-43AB-5D2439868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57" y="136525"/>
            <a:ext cx="10515600" cy="71256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 CTNH LƯU GIỮ TẠM THỜI TRONG CÔNG 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4B22D4-85C8-4F75-B067-AF8AC7BDA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485" y="788904"/>
            <a:ext cx="5997680" cy="30697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CB903-5AD2-8963-7A28-1AC5DC05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C9B024-8D2B-61B4-1D91-00225C74042E}"/>
              </a:ext>
            </a:extLst>
          </p:cNvPr>
          <p:cNvSpPr txBox="1"/>
          <p:nvPr/>
        </p:nvSpPr>
        <p:spPr>
          <a:xfrm>
            <a:off x="239484" y="3798494"/>
            <a:ext cx="6165681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 CHẤT THẢI NGUY HẠI: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CTNH (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Thông tư 02/2022/TT-BTNMT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1.Có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2.Mặt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thẩm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thấu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3.Cách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CTNH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4.Phải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F0ABA5-1616-0B3A-0E14-5CADF1FB4F11}"/>
              </a:ext>
            </a:extLst>
          </p:cNvPr>
          <p:cNvSpPr txBox="1"/>
          <p:nvPr/>
        </p:nvSpPr>
        <p:spPr>
          <a:xfrm>
            <a:off x="6573166" y="697796"/>
            <a:ext cx="536229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CỬA KHO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BIỂN NHẬN BIẾT KHO CTNH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2. BIỂN CẢNH BÁO THEO TCVN 6707:2009 BIỂN BÁO CHẤT THẢI NGUY HẠI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30x30x30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EB02F6B-8213-831D-209D-2A4F8E0BF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593715"/>
              </p:ext>
            </p:extLst>
          </p:nvPr>
        </p:nvGraphicFramePr>
        <p:xfrm>
          <a:off x="6803571" y="1410357"/>
          <a:ext cx="513188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1885">
                  <a:extLst>
                    <a:ext uri="{9D8B030D-6E8A-4147-A177-3AD203B41FA5}">
                      <a16:colId xmlns:a16="http://schemas.microsoft.com/office/drawing/2014/main" val="1915435137"/>
                    </a:ext>
                  </a:extLst>
                </a:gridCol>
              </a:tblGrid>
              <a:tr h="8043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 CHẤT THẢI NGUY HẠI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WASTE HAZARDOUS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73030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8AB6DB6C-3CBF-CE31-5666-49A9B976A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114" y="4483448"/>
            <a:ext cx="4016829" cy="210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9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F2D7E-C57B-C8B5-CB18-E6467BF53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2BDA4-3AAC-FDE9-7CDA-77553FBD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57" y="136525"/>
            <a:ext cx="10515600" cy="71256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 CTNH LƯU GIỮ TẠM THỜI TRONG CÔNG 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B657BD-C4A0-F703-D495-31BAF4AE0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485" y="788904"/>
            <a:ext cx="5997680" cy="30697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D24CE-2414-1E81-DCD2-343281DA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B350C3-20A2-F491-8751-AD5989C19888}"/>
              </a:ext>
            </a:extLst>
          </p:cNvPr>
          <p:cNvSpPr txBox="1"/>
          <p:nvPr/>
        </p:nvSpPr>
        <p:spPr>
          <a:xfrm>
            <a:off x="256544" y="3858675"/>
            <a:ext cx="616568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3. PHƯƠNG TIỆN ỨNG PHÓ SỰ CỐ KHẨN CẤP 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BHLĐ;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mùn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cưa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-Ph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ơng tiện chữa cháy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6A33A7-10A0-2BB4-649E-52E81E0D620B}"/>
              </a:ext>
            </a:extLst>
          </p:cNvPr>
          <p:cNvSpPr txBox="1"/>
          <p:nvPr/>
        </p:nvSpPr>
        <p:spPr>
          <a:xfrm>
            <a:off x="6573166" y="697796"/>
            <a:ext cx="536229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TRONG KHO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PHÂN LOẠI VỊ TRÍ TẬP KẾT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2. DỤNG CỤ CHỨA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-Các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pin,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….): Mua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-Bao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494AB02-71C8-60B1-FF42-64E7DF543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8130"/>
              </p:ext>
            </p:extLst>
          </p:nvPr>
        </p:nvGraphicFramePr>
        <p:xfrm>
          <a:off x="6803573" y="1410357"/>
          <a:ext cx="373379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798">
                  <a:extLst>
                    <a:ext uri="{9D8B030D-6E8A-4147-A177-3AD203B41FA5}">
                      <a16:colId xmlns:a16="http://schemas.microsoft.com/office/drawing/2014/main" val="1915435137"/>
                    </a:ext>
                  </a:extLst>
                </a:gridCol>
              </a:tblGrid>
              <a:tr h="80438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Bao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bì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thải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chứa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nhiễm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nguy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hại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15 01 10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7303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38CEE72-51B4-EE8B-D785-8A82DD5C0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694" y="4722274"/>
            <a:ext cx="3140877" cy="2038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E7FDBE-FB34-1530-7A23-7FBE5D7B2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828" y="4702983"/>
            <a:ext cx="1954715" cy="205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34EF3-5B55-0252-29C4-9C141EC7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57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NGHỀ: EHS, HSE, SHE (ATLĐ, MT, PCCC, HÓA CHẤT, Y TẾ, SỨC KHỎE)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92009-594D-0D2B-4B0E-A8F48A35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92532977-92CF-7560-0CCF-C8B93118D6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868580"/>
              </p:ext>
            </p:extLst>
          </p:nvPr>
        </p:nvGraphicFramePr>
        <p:xfrm>
          <a:off x="838200" y="1825625"/>
          <a:ext cx="10515600" cy="385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9265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7C176-531C-FF22-39EC-EB5BE6FC5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Danh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ATSKMT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FE584-0222-9FCE-9A4E-D775054B9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 action="ppaction://hlinkfile"/>
              </a:rPr>
              <a:t>HSE\hse-laws-danh-sach-van-ban-luat-260112.xlsx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 action="ppaction://hlinkfile"/>
              </a:rPr>
              <a:t>HSE\Báo </a:t>
            </a:r>
            <a:r>
              <a:rPr lang="en-US" dirty="0" err="1">
                <a:hlinkClick r:id="rId3" action="ppaction://hlinkfile"/>
              </a:rPr>
              <a:t>cáo</a:t>
            </a:r>
            <a:r>
              <a:rPr lang="en-US" dirty="0">
                <a:hlinkClick r:id="rId3" action="ppaction://hlinkfile"/>
              </a:rPr>
              <a:t> </a:t>
            </a:r>
            <a:r>
              <a:rPr lang="en-US" dirty="0" err="1">
                <a:hlinkClick r:id="rId3" action="ppaction://hlinkfile"/>
              </a:rPr>
              <a:t>định</a:t>
            </a:r>
            <a:r>
              <a:rPr lang="en-US" dirty="0">
                <a:hlinkClick r:id="rId3" action="ppaction://hlinkfile"/>
              </a:rPr>
              <a:t> </a:t>
            </a:r>
            <a:r>
              <a:rPr lang="en-US" dirty="0" err="1">
                <a:hlinkClick r:id="rId3" action="ppaction://hlinkfile"/>
              </a:rPr>
              <a:t>kỳ</a:t>
            </a:r>
            <a:r>
              <a:rPr lang="en-US" dirty="0">
                <a:hlinkClick r:id="rId3" action="ppaction://hlinkfile"/>
              </a:rPr>
              <a:t> HSE.xlsx</a:t>
            </a:r>
            <a:endParaRPr lang="en-US" dirty="0"/>
          </a:p>
          <a:p>
            <a:pPr marL="0" indent="0">
              <a:buNone/>
            </a:pPr>
            <a:r>
              <a:rPr lang="vi-VN" dirty="0">
                <a:hlinkClick r:id="rId4" action="ppaction://hlinkfile"/>
              </a:rPr>
              <a:t>HSE\List hồ sơ HSE 2026.xlsx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 action="ppaction://hlinkfile"/>
              </a:rPr>
              <a:t>Checklist\2025 RBA EHS documents lists.pdf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39DA0-AFAD-C14A-6674-0B7FCE42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50710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Custom 133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1478</Words>
  <Application>Microsoft Office PowerPoint</Application>
  <PresentationFormat>Widescreen</PresentationFormat>
  <Paragraphs>188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Avenir Next LT Pro</vt:lpstr>
      <vt:lpstr>Calibri</vt:lpstr>
      <vt:lpstr>Times New Roman</vt:lpstr>
      <vt:lpstr>Tw Cen MT</vt:lpstr>
      <vt:lpstr>ShapesVTI</vt:lpstr>
      <vt:lpstr>CƠ HỘI  NGHỀ NGHIỆP </vt:lpstr>
      <vt:lpstr>CÁC HƯỚNG NGHỀ NGHIỆP SAU KHI RA TRƯỜNG</vt:lpstr>
      <vt:lpstr>Nghề: Quản lý môi trường tại doanh nghiệp</vt:lpstr>
      <vt:lpstr>Ví dụ: Danh mục hồ sơ cần chuẩn bị khi thanh kiểm tra môi trường</vt:lpstr>
      <vt:lpstr>Ví dụ: Danh mục hồ sơ cần chuẩn bị khi thanh kiểm tra môi trường</vt:lpstr>
      <vt:lpstr>KHO CTNH LƯU GIỮ TẠM THỜI TRONG CÔNG TY</vt:lpstr>
      <vt:lpstr>KHO CTNH LƯU GIỮ TẠM THỜI TRONG CÔNG TY</vt:lpstr>
      <vt:lpstr>NGHỀ: EHS, HSE, SHE (ATLĐ, MT, PCCC, HÓA CHẤT, Y TẾ, SỨC KHỎE) </vt:lpstr>
      <vt:lpstr>Ví dụ: Danh mục hồ sơ cần chuẩn bị khi kiểm tra ATSKMT</vt:lpstr>
      <vt:lpstr>NGHỀ: THƯ KÝ ISO </vt:lpstr>
      <vt:lpstr>NGHỀ: THƯ KÝ ISO</vt:lpstr>
      <vt:lpstr>NGHỀ: THƯ KÝ ISO</vt:lpstr>
      <vt:lpstr>NGHỀ: CSR/ESG</vt:lpstr>
      <vt:lpstr>NGHỀ: CSR/ESG</vt:lpstr>
      <vt:lpstr>NGHỀ: CSR/ESG</vt:lpstr>
      <vt:lpstr>PowerPoint Presentation</vt:lpstr>
      <vt:lpstr>NGHỀ: CSR/ESG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Phuong Hong Nguyen Vu</dc:creator>
  <cp:lastModifiedBy>Phuong Hong Nguyen Vu</cp:lastModifiedBy>
  <cp:revision>4</cp:revision>
  <dcterms:created xsi:type="dcterms:W3CDTF">2026-05-14T15:03:58Z</dcterms:created>
  <dcterms:modified xsi:type="dcterms:W3CDTF">2026-05-16T00:38:27Z</dcterms:modified>
</cp:coreProperties>
</file>